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E"/>
    <a:srgbClr val="152643"/>
    <a:srgbClr val="30538F"/>
    <a:srgbClr val="162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75676" autoAdjust="0"/>
  </p:normalViewPr>
  <p:slideViewPr>
    <p:cSldViewPr snapToGrid="0">
      <p:cViewPr varScale="1">
        <p:scale>
          <a:sx n="86" d="100"/>
          <a:sy n="86" d="100"/>
        </p:scale>
        <p:origin x="16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FD6BA-C852-4F8F-8FA3-A3E5759F243E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C0674-98C8-40B5-B43C-23290B5DE4D0}">
      <dgm:prSet phldrT="[Text]"/>
      <dgm:spPr>
        <a:solidFill>
          <a:srgbClr val="30538F"/>
        </a:solidFill>
      </dgm:spPr>
      <dgm:t>
        <a:bodyPr/>
        <a:lstStyle/>
        <a:p>
          <a:endParaRPr lang="en-US" dirty="0"/>
        </a:p>
      </dgm:t>
    </dgm:pt>
    <dgm:pt modelId="{CF39369E-BBF7-4875-B6CF-7BD9754A7EF9}" type="parTrans" cxnId="{B42DAA26-44FC-4FAC-B3C5-308E2F264B40}">
      <dgm:prSet/>
      <dgm:spPr/>
      <dgm:t>
        <a:bodyPr/>
        <a:lstStyle/>
        <a:p>
          <a:endParaRPr lang="en-US"/>
        </a:p>
      </dgm:t>
    </dgm:pt>
    <dgm:pt modelId="{098D24CF-2C49-481E-9231-091CA370EA14}" type="sibTrans" cxnId="{B42DAA26-44FC-4FAC-B3C5-308E2F264B40}">
      <dgm:prSet/>
      <dgm:spPr/>
      <dgm:t>
        <a:bodyPr/>
        <a:lstStyle/>
        <a:p>
          <a:endParaRPr lang="en-US"/>
        </a:p>
      </dgm:t>
    </dgm:pt>
    <dgm:pt modelId="{6C05C346-C4CA-444E-BD17-A02575D54C44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Manually</a:t>
          </a:r>
        </a:p>
      </dgm:t>
    </dgm:pt>
    <dgm:pt modelId="{89D1252F-3326-4DC4-9B6F-364C68094D96}" type="parTrans" cxnId="{F4C80187-BBB1-43D0-8B7E-F8EBD3CA684B}">
      <dgm:prSet/>
      <dgm:spPr/>
      <dgm:t>
        <a:bodyPr/>
        <a:lstStyle/>
        <a:p>
          <a:endParaRPr lang="en-US"/>
        </a:p>
      </dgm:t>
    </dgm:pt>
    <dgm:pt modelId="{44C83F96-39E3-4414-8805-D211DC454478}" type="sibTrans" cxnId="{F4C80187-BBB1-43D0-8B7E-F8EBD3CA684B}">
      <dgm:prSet/>
      <dgm:spPr/>
      <dgm:t>
        <a:bodyPr/>
        <a:lstStyle/>
        <a:p>
          <a:endParaRPr lang="en-US"/>
        </a:p>
      </dgm:t>
    </dgm:pt>
    <dgm:pt modelId="{21424F27-70E7-453E-AF0E-5281A151C538}">
      <dgm:prSet phldrT="[Text]"/>
      <dgm:spPr>
        <a:solidFill>
          <a:srgbClr val="30538F"/>
        </a:solidFill>
      </dgm:spPr>
      <dgm:t>
        <a:bodyPr/>
        <a:lstStyle/>
        <a:p>
          <a:endParaRPr lang="en-US" dirty="0"/>
        </a:p>
      </dgm:t>
    </dgm:pt>
    <dgm:pt modelId="{DA1AA977-4789-4FF6-99B7-26BE69B7542D}" type="parTrans" cxnId="{B77D55E1-3E67-4B05-8517-38CA04927E9B}">
      <dgm:prSet/>
      <dgm:spPr/>
      <dgm:t>
        <a:bodyPr/>
        <a:lstStyle/>
        <a:p>
          <a:endParaRPr lang="en-US"/>
        </a:p>
      </dgm:t>
    </dgm:pt>
    <dgm:pt modelId="{2611B0D5-9C60-4E15-94F3-92E5432CCA12}" type="sibTrans" cxnId="{B77D55E1-3E67-4B05-8517-38CA04927E9B}">
      <dgm:prSet/>
      <dgm:spPr/>
      <dgm:t>
        <a:bodyPr/>
        <a:lstStyle/>
        <a:p>
          <a:endParaRPr lang="en-US"/>
        </a:p>
      </dgm:t>
    </dgm:pt>
    <dgm:pt modelId="{D119903D-9543-4257-B773-D8F251D3963E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Manually</a:t>
          </a:r>
        </a:p>
      </dgm:t>
    </dgm:pt>
    <dgm:pt modelId="{D06820F1-E945-442F-B0E2-E611C707FF4E}" type="parTrans" cxnId="{4C3AD4D9-E86A-4913-8E78-C7797DB93119}">
      <dgm:prSet/>
      <dgm:spPr/>
      <dgm:t>
        <a:bodyPr/>
        <a:lstStyle/>
        <a:p>
          <a:endParaRPr lang="en-US"/>
        </a:p>
      </dgm:t>
    </dgm:pt>
    <dgm:pt modelId="{F273DE01-5EDB-4DA7-8BBA-68492AA929F9}" type="sibTrans" cxnId="{4C3AD4D9-E86A-4913-8E78-C7797DB93119}">
      <dgm:prSet/>
      <dgm:spPr/>
      <dgm:t>
        <a:bodyPr/>
        <a:lstStyle/>
        <a:p>
          <a:endParaRPr lang="en-US"/>
        </a:p>
      </dgm:t>
    </dgm:pt>
    <dgm:pt modelId="{564A1950-5CB4-49DB-AAA2-69DEE3AEE673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Text Analyzer</a:t>
          </a:r>
        </a:p>
      </dgm:t>
    </dgm:pt>
    <dgm:pt modelId="{9584D700-6BBE-4B8E-BB72-1D3D722BE1F2}" type="parTrans" cxnId="{5B263988-C3FD-47C3-9AC5-01AB79B7CED0}">
      <dgm:prSet/>
      <dgm:spPr/>
      <dgm:t>
        <a:bodyPr/>
        <a:lstStyle/>
        <a:p>
          <a:endParaRPr lang="en-US"/>
        </a:p>
      </dgm:t>
    </dgm:pt>
    <dgm:pt modelId="{625E470C-FD85-4587-88C1-B31DC240ACFB}" type="sibTrans" cxnId="{5B263988-C3FD-47C3-9AC5-01AB79B7CED0}">
      <dgm:prSet/>
      <dgm:spPr/>
      <dgm:t>
        <a:bodyPr/>
        <a:lstStyle/>
        <a:p>
          <a:endParaRPr lang="en-US"/>
        </a:p>
      </dgm:t>
    </dgm:pt>
    <dgm:pt modelId="{C1D16423-C198-4317-9DAA-864A24466D4C}">
      <dgm:prSet phldrT="[Text]"/>
      <dgm:spPr>
        <a:solidFill>
          <a:srgbClr val="30538F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142A9254-4909-48B3-ACF6-1453EDD25288}" type="parTrans" cxnId="{92DF4D48-9555-4C1D-88D2-12B5CB5B1F81}">
      <dgm:prSet/>
      <dgm:spPr/>
      <dgm:t>
        <a:bodyPr/>
        <a:lstStyle/>
        <a:p>
          <a:endParaRPr lang="en-US"/>
        </a:p>
      </dgm:t>
    </dgm:pt>
    <dgm:pt modelId="{E2E00DAB-AA5A-4786-B754-5F3C74AA1B10}" type="sibTrans" cxnId="{92DF4D48-9555-4C1D-88D2-12B5CB5B1F81}">
      <dgm:prSet/>
      <dgm:spPr/>
      <dgm:t>
        <a:bodyPr/>
        <a:lstStyle/>
        <a:p>
          <a:endParaRPr lang="en-US"/>
        </a:p>
      </dgm:t>
    </dgm:pt>
    <dgm:pt modelId="{284F82A3-BB57-4E9C-8A60-BD29726A71B0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Class</a:t>
          </a:r>
        </a:p>
      </dgm:t>
    </dgm:pt>
    <dgm:pt modelId="{F33489A9-A2EF-4E19-A43C-9960DD22F8D5}" type="parTrans" cxnId="{FFE53231-7684-4781-8D52-AE4C62A8EA56}">
      <dgm:prSet/>
      <dgm:spPr/>
      <dgm:t>
        <a:bodyPr/>
        <a:lstStyle/>
        <a:p>
          <a:endParaRPr lang="en-US"/>
        </a:p>
      </dgm:t>
    </dgm:pt>
    <dgm:pt modelId="{7BBBD70A-E7F9-4381-AEA4-0804CED19627}" type="sibTrans" cxnId="{FFE53231-7684-4781-8D52-AE4C62A8EA56}">
      <dgm:prSet/>
      <dgm:spPr/>
      <dgm:t>
        <a:bodyPr/>
        <a:lstStyle/>
        <a:p>
          <a:endParaRPr lang="en-US"/>
        </a:p>
      </dgm:t>
    </dgm:pt>
    <dgm:pt modelId="{840C3180-728E-48F9-A502-014CE8EED483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Scanning</a:t>
          </a:r>
        </a:p>
      </dgm:t>
    </dgm:pt>
    <dgm:pt modelId="{BBAEE534-DF4A-4145-ADFD-10F588AAE8EC}" type="parTrans" cxnId="{32F46A1A-4CAB-40CB-9F70-DEEE645F9892}">
      <dgm:prSet/>
      <dgm:spPr/>
      <dgm:t>
        <a:bodyPr/>
        <a:lstStyle/>
        <a:p>
          <a:endParaRPr lang="en-US"/>
        </a:p>
      </dgm:t>
    </dgm:pt>
    <dgm:pt modelId="{685BAE4E-4DF8-429B-8ADF-1CB3DDF790C3}" type="sibTrans" cxnId="{32F46A1A-4CAB-40CB-9F70-DEEE645F9892}">
      <dgm:prSet/>
      <dgm:spPr/>
      <dgm:t>
        <a:bodyPr/>
        <a:lstStyle/>
        <a:p>
          <a:endParaRPr lang="en-US"/>
        </a:p>
      </dgm:t>
    </dgm:pt>
    <dgm:pt modelId="{EF2F7629-8E1D-4A67-886B-05D86F3622F4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Automated Ingestion</a:t>
          </a:r>
        </a:p>
      </dgm:t>
    </dgm:pt>
    <dgm:pt modelId="{C5C742E3-96F7-44FE-AC31-2E457E7F6B3C}" type="parTrans" cxnId="{9A253FC3-4B77-4329-9D66-EDFAD6F89855}">
      <dgm:prSet/>
      <dgm:spPr/>
      <dgm:t>
        <a:bodyPr/>
        <a:lstStyle/>
        <a:p>
          <a:endParaRPr lang="en-US"/>
        </a:p>
      </dgm:t>
    </dgm:pt>
    <dgm:pt modelId="{1136D065-8EDD-4537-9AEA-32241478B541}" type="sibTrans" cxnId="{9A253FC3-4B77-4329-9D66-EDFAD6F89855}">
      <dgm:prSet/>
      <dgm:spPr/>
      <dgm:t>
        <a:bodyPr/>
        <a:lstStyle/>
        <a:p>
          <a:endParaRPr lang="en-US"/>
        </a:p>
      </dgm:t>
    </dgm:pt>
    <dgm:pt modelId="{6614E630-018B-43DC-A340-1E5CE72CCDEE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Matcher</a:t>
          </a:r>
        </a:p>
      </dgm:t>
    </dgm:pt>
    <dgm:pt modelId="{0DAB50C0-F78F-4716-A26B-85EDC7057B73}" type="parTrans" cxnId="{AD47D5CA-6B22-4A62-BA61-63CD79F1BEC9}">
      <dgm:prSet/>
      <dgm:spPr/>
      <dgm:t>
        <a:bodyPr/>
        <a:lstStyle/>
        <a:p>
          <a:endParaRPr lang="en-US"/>
        </a:p>
      </dgm:t>
    </dgm:pt>
    <dgm:pt modelId="{A6A8A77A-ABDF-4FB1-8716-726C041575E4}" type="sibTrans" cxnId="{AD47D5CA-6B22-4A62-BA61-63CD79F1BEC9}">
      <dgm:prSet/>
      <dgm:spPr/>
      <dgm:t>
        <a:bodyPr/>
        <a:lstStyle/>
        <a:p>
          <a:endParaRPr lang="en-US"/>
        </a:p>
      </dgm:t>
    </dgm:pt>
    <dgm:pt modelId="{CA6386E0-D154-47E3-8CB2-1049F382CC97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Classifier</a:t>
          </a:r>
        </a:p>
      </dgm:t>
    </dgm:pt>
    <dgm:pt modelId="{6E982623-FE25-4567-81E3-286D58864C70}" type="parTrans" cxnId="{19BCF545-500C-47C5-8C80-490C92896BBF}">
      <dgm:prSet/>
      <dgm:spPr/>
      <dgm:t>
        <a:bodyPr/>
        <a:lstStyle/>
        <a:p>
          <a:endParaRPr lang="en-US"/>
        </a:p>
      </dgm:t>
    </dgm:pt>
    <dgm:pt modelId="{6569D5C1-575F-4910-A7DF-00E6A7763AD1}" type="sibTrans" cxnId="{19BCF545-500C-47C5-8C80-490C92896BBF}">
      <dgm:prSet/>
      <dgm:spPr/>
      <dgm:t>
        <a:bodyPr/>
        <a:lstStyle/>
        <a:p>
          <a:endParaRPr lang="en-US"/>
        </a:p>
      </dgm:t>
    </dgm:pt>
    <dgm:pt modelId="{E6A25C04-BDC7-45AC-822E-D329D619A26F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Discovery</a:t>
          </a:r>
        </a:p>
      </dgm:t>
    </dgm:pt>
    <dgm:pt modelId="{5EA3E498-E91C-48CA-9F8B-540E85D53B97}" type="parTrans" cxnId="{5DEBF3F3-ADDB-4A2E-AF4E-41F0D7F742CB}">
      <dgm:prSet/>
      <dgm:spPr/>
      <dgm:t>
        <a:bodyPr/>
        <a:lstStyle/>
        <a:p>
          <a:endParaRPr lang="en-US"/>
        </a:p>
      </dgm:t>
    </dgm:pt>
    <dgm:pt modelId="{C95E05B6-DBDF-456A-A64B-1DCFDF087D1D}" type="sibTrans" cxnId="{5DEBF3F3-ADDB-4A2E-AF4E-41F0D7F742CB}">
      <dgm:prSet/>
      <dgm:spPr/>
      <dgm:t>
        <a:bodyPr/>
        <a:lstStyle/>
        <a:p>
          <a:endParaRPr lang="en-US"/>
        </a:p>
      </dgm:t>
    </dgm:pt>
    <dgm:pt modelId="{D6323F99-F837-4DA1-973E-2F7D1CA6B8D0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Metadata</a:t>
          </a:r>
        </a:p>
      </dgm:t>
    </dgm:pt>
    <dgm:pt modelId="{F4062EA3-2510-404A-8A84-4694A7F87377}" type="parTrans" cxnId="{C38BD983-7B00-4854-904F-540B7FE8929F}">
      <dgm:prSet/>
      <dgm:spPr/>
      <dgm:t>
        <a:bodyPr/>
        <a:lstStyle/>
        <a:p>
          <a:endParaRPr lang="en-US"/>
        </a:p>
      </dgm:t>
    </dgm:pt>
    <dgm:pt modelId="{4DEDCFC3-2043-4ABA-9E4C-74AE2AF28B8E}" type="sibTrans" cxnId="{C38BD983-7B00-4854-904F-540B7FE8929F}">
      <dgm:prSet/>
      <dgm:spPr/>
      <dgm:t>
        <a:bodyPr/>
        <a:lstStyle/>
        <a:p>
          <a:endParaRPr lang="en-US"/>
        </a:p>
      </dgm:t>
    </dgm:pt>
    <dgm:pt modelId="{B7DCB8A7-91D5-4EA5-BE1F-F415CAF732CA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Metadata</a:t>
          </a:r>
        </a:p>
      </dgm:t>
    </dgm:pt>
    <dgm:pt modelId="{42F706A0-3061-438A-8B17-92B6A0D1BEFD}" type="parTrans" cxnId="{C086DEC1-E037-426B-8FFC-FB4A13C46335}">
      <dgm:prSet/>
      <dgm:spPr/>
      <dgm:t>
        <a:bodyPr/>
        <a:lstStyle/>
        <a:p>
          <a:endParaRPr lang="en-US"/>
        </a:p>
      </dgm:t>
    </dgm:pt>
    <dgm:pt modelId="{BB91A48D-E5D1-490B-BA57-ABA777153E77}" type="sibTrans" cxnId="{C086DEC1-E037-426B-8FFC-FB4A13C46335}">
      <dgm:prSet/>
      <dgm:spPr/>
      <dgm:t>
        <a:bodyPr/>
        <a:lstStyle/>
        <a:p>
          <a:endParaRPr lang="en-US"/>
        </a:p>
      </dgm:t>
    </dgm:pt>
    <dgm:pt modelId="{3E887167-B6A9-4AAD-AD80-5766B0371A3C}">
      <dgm:prSet phldrT="[Text]"/>
      <dgm:spPr>
        <a:solidFill>
          <a:srgbClr val="30538F"/>
        </a:solidFill>
      </dgm:spPr>
      <dgm:t>
        <a:bodyPr/>
        <a:lstStyle/>
        <a:p>
          <a:endParaRPr lang="en-US" dirty="0"/>
        </a:p>
      </dgm:t>
    </dgm:pt>
    <dgm:pt modelId="{9066A41F-D5DE-4C98-8AAF-00851D2C534C}" type="parTrans" cxnId="{74D355E2-242F-4349-B395-8E08B901F62A}">
      <dgm:prSet/>
      <dgm:spPr/>
      <dgm:t>
        <a:bodyPr/>
        <a:lstStyle/>
        <a:p>
          <a:endParaRPr lang="en-US"/>
        </a:p>
      </dgm:t>
    </dgm:pt>
    <dgm:pt modelId="{57B9C709-C3B3-4EEC-BDF3-38E58FEF5219}" type="sibTrans" cxnId="{74D355E2-242F-4349-B395-8E08B901F62A}">
      <dgm:prSet/>
      <dgm:spPr/>
      <dgm:t>
        <a:bodyPr/>
        <a:lstStyle/>
        <a:p>
          <a:endParaRPr lang="en-US"/>
        </a:p>
      </dgm:t>
    </dgm:pt>
    <dgm:pt modelId="{E1C19213-9F45-4B19-B7B0-504990F57EC7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Time</a:t>
          </a:r>
        </a:p>
      </dgm:t>
    </dgm:pt>
    <dgm:pt modelId="{17E0F0BF-04F9-40BF-A57B-A210C2564CC1}" type="parTrans" cxnId="{E2BAE2F8-0391-41D2-A9A8-181F395832E1}">
      <dgm:prSet/>
      <dgm:spPr/>
      <dgm:t>
        <a:bodyPr/>
        <a:lstStyle/>
        <a:p>
          <a:endParaRPr lang="en-US"/>
        </a:p>
      </dgm:t>
    </dgm:pt>
    <dgm:pt modelId="{1AD88A53-378A-4BB3-BAEF-674D9802EF78}" type="sibTrans" cxnId="{E2BAE2F8-0391-41D2-A9A8-181F395832E1}">
      <dgm:prSet/>
      <dgm:spPr/>
      <dgm:t>
        <a:bodyPr/>
        <a:lstStyle/>
        <a:p>
          <a:endParaRPr lang="en-US"/>
        </a:p>
      </dgm:t>
    </dgm:pt>
    <dgm:pt modelId="{B945515D-98F2-4D31-A00B-DD0489196EDB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Revision</a:t>
          </a:r>
        </a:p>
      </dgm:t>
    </dgm:pt>
    <dgm:pt modelId="{CAD7EA95-3BA1-4FBE-83E6-2DA8A71AEB34}" type="parTrans" cxnId="{713D8A0C-8FA2-429E-B2B3-966821814421}">
      <dgm:prSet/>
      <dgm:spPr/>
      <dgm:t>
        <a:bodyPr/>
        <a:lstStyle/>
        <a:p>
          <a:endParaRPr lang="en-US"/>
        </a:p>
      </dgm:t>
    </dgm:pt>
    <dgm:pt modelId="{73404EF7-CAC3-41C8-94D5-42BCE38E1A01}" type="sibTrans" cxnId="{713D8A0C-8FA2-429E-B2B3-966821814421}">
      <dgm:prSet/>
      <dgm:spPr/>
      <dgm:t>
        <a:bodyPr/>
        <a:lstStyle/>
        <a:p>
          <a:endParaRPr lang="en-US"/>
        </a:p>
      </dgm:t>
    </dgm:pt>
    <dgm:pt modelId="{E018B75A-8706-420F-BF8C-2E4246904033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Action Logging</a:t>
          </a:r>
        </a:p>
      </dgm:t>
    </dgm:pt>
    <dgm:pt modelId="{7F2EB611-DBFF-4099-8E78-8804B5F5FA76}" type="parTrans" cxnId="{BCBF2C00-0B0E-442C-9F3C-A9130CBA2F5F}">
      <dgm:prSet/>
      <dgm:spPr/>
      <dgm:t>
        <a:bodyPr/>
        <a:lstStyle/>
        <a:p>
          <a:endParaRPr lang="en-US"/>
        </a:p>
      </dgm:t>
    </dgm:pt>
    <dgm:pt modelId="{232B4EA6-8394-4893-B1C3-95CEA5FEE6DE}" type="sibTrans" cxnId="{BCBF2C00-0B0E-442C-9F3C-A9130CBA2F5F}">
      <dgm:prSet/>
      <dgm:spPr/>
      <dgm:t>
        <a:bodyPr/>
        <a:lstStyle/>
        <a:p>
          <a:endParaRPr lang="en-US"/>
        </a:p>
      </dgm:t>
    </dgm:pt>
    <dgm:pt modelId="{5F6C7608-4AD5-414E-B546-A0D06C3B9A4C}">
      <dgm:prSet phldrT="[Text]"/>
      <dgm:spPr>
        <a:solidFill>
          <a:srgbClr val="30538F"/>
        </a:solidFill>
      </dgm:spPr>
      <dgm:t>
        <a:bodyPr/>
        <a:lstStyle/>
        <a:p>
          <a:endParaRPr lang="en-US" dirty="0"/>
        </a:p>
      </dgm:t>
    </dgm:pt>
    <dgm:pt modelId="{BB70C1DD-6547-4B0A-8664-863A2B658C9B}" type="parTrans" cxnId="{CEE37DE3-91D2-4203-8AA5-AA9A4DB32105}">
      <dgm:prSet/>
      <dgm:spPr/>
      <dgm:t>
        <a:bodyPr/>
        <a:lstStyle/>
        <a:p>
          <a:endParaRPr lang="en-US"/>
        </a:p>
      </dgm:t>
    </dgm:pt>
    <dgm:pt modelId="{9321F112-C422-4197-B714-51DEFF38F596}" type="sibTrans" cxnId="{CEE37DE3-91D2-4203-8AA5-AA9A4DB32105}">
      <dgm:prSet/>
      <dgm:spPr/>
      <dgm:t>
        <a:bodyPr/>
        <a:lstStyle/>
        <a:p>
          <a:endParaRPr lang="en-US"/>
        </a:p>
      </dgm:t>
    </dgm:pt>
    <dgm:pt modelId="{B1B0D968-7F79-4330-B741-DBD1C811344B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Disposition Logging</a:t>
          </a:r>
        </a:p>
      </dgm:t>
    </dgm:pt>
    <dgm:pt modelId="{C03C34E0-1F58-4AD2-A3FE-930F2FA699A1}" type="parTrans" cxnId="{89846629-7161-40DF-8BEF-B4B64BF1E253}">
      <dgm:prSet/>
      <dgm:spPr/>
      <dgm:t>
        <a:bodyPr/>
        <a:lstStyle/>
        <a:p>
          <a:endParaRPr lang="en-US"/>
        </a:p>
      </dgm:t>
    </dgm:pt>
    <dgm:pt modelId="{5DB857A3-D3E7-40B5-94CA-5A3689F92CAC}" type="sibTrans" cxnId="{89846629-7161-40DF-8BEF-B4B64BF1E253}">
      <dgm:prSet/>
      <dgm:spPr/>
      <dgm:t>
        <a:bodyPr/>
        <a:lstStyle/>
        <a:p>
          <a:endParaRPr lang="en-US"/>
        </a:p>
      </dgm:t>
    </dgm:pt>
    <dgm:pt modelId="{A06457C7-07A4-479A-AC3D-B7804D2EE4AF}">
      <dgm:prSet phldrT="[Text]"/>
      <dgm:spPr>
        <a:noFill/>
        <a:ln w="28575">
          <a:solidFill>
            <a:srgbClr val="30538F">
              <a:alpha val="90000"/>
            </a:srgbClr>
          </a:solidFill>
        </a:ln>
      </dgm:spPr>
      <dgm:t>
        <a:bodyPr/>
        <a:lstStyle/>
        <a:p>
          <a:r>
            <a:rPr lang="en-US" dirty="0"/>
            <a:t>Conflicts &amp; Holds</a:t>
          </a:r>
        </a:p>
      </dgm:t>
    </dgm:pt>
    <dgm:pt modelId="{ED76F4F3-5656-4BC6-BE82-7375A2DE9FD0}" type="parTrans" cxnId="{5BC91B37-41DC-43A2-B25B-9639A4DCDD98}">
      <dgm:prSet/>
      <dgm:spPr/>
      <dgm:t>
        <a:bodyPr/>
        <a:lstStyle/>
        <a:p>
          <a:endParaRPr lang="en-US"/>
        </a:p>
      </dgm:t>
    </dgm:pt>
    <dgm:pt modelId="{DE7652A2-6F05-4006-9254-8071D3AA1774}" type="sibTrans" cxnId="{5BC91B37-41DC-43A2-B25B-9639A4DCDD98}">
      <dgm:prSet/>
      <dgm:spPr/>
      <dgm:t>
        <a:bodyPr/>
        <a:lstStyle/>
        <a:p>
          <a:endParaRPr lang="en-US"/>
        </a:p>
      </dgm:t>
    </dgm:pt>
    <dgm:pt modelId="{F4EF6FF2-8319-4476-A48E-7F410CD855E6}" type="pres">
      <dgm:prSet presAssocID="{8F2FD6BA-C852-4F8F-8FA3-A3E5759F243E}" presName="theList" presStyleCnt="0">
        <dgm:presLayoutVars>
          <dgm:dir/>
          <dgm:animLvl val="lvl"/>
          <dgm:resizeHandles val="exact"/>
        </dgm:presLayoutVars>
      </dgm:prSet>
      <dgm:spPr/>
    </dgm:pt>
    <dgm:pt modelId="{642C6088-80ED-4229-AF51-EA0C5DA68D9E}" type="pres">
      <dgm:prSet presAssocID="{03BC0674-98C8-40B5-B43C-23290B5DE4D0}" presName="compNode" presStyleCnt="0"/>
      <dgm:spPr/>
    </dgm:pt>
    <dgm:pt modelId="{D9D9BFF4-BFDC-4F62-AF70-BA1AB8B07B30}" type="pres">
      <dgm:prSet presAssocID="{03BC0674-98C8-40B5-B43C-23290B5DE4D0}" presName="noGeometry" presStyleCnt="0"/>
      <dgm:spPr/>
    </dgm:pt>
    <dgm:pt modelId="{72477016-1287-4B87-A090-222103D82B3D}" type="pres">
      <dgm:prSet presAssocID="{03BC0674-98C8-40B5-B43C-23290B5DE4D0}" presName="childTextVisible" presStyleLbl="bgAccFollowNode1" presStyleIdx="0" presStyleCnt="5">
        <dgm:presLayoutVars>
          <dgm:bulletEnabled val="1"/>
        </dgm:presLayoutVars>
      </dgm:prSet>
      <dgm:spPr/>
    </dgm:pt>
    <dgm:pt modelId="{EF7C6D2F-B634-41E4-B50F-A29480AAEA58}" type="pres">
      <dgm:prSet presAssocID="{03BC0674-98C8-40B5-B43C-23290B5DE4D0}" presName="childTextHidden" presStyleLbl="bgAccFollowNode1" presStyleIdx="0" presStyleCnt="5"/>
      <dgm:spPr/>
    </dgm:pt>
    <dgm:pt modelId="{D9BBCDB2-4A2E-4F21-B44A-B23D0D2DF208}" type="pres">
      <dgm:prSet presAssocID="{03BC0674-98C8-40B5-B43C-23290B5DE4D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9B4475D-BE96-42F5-AC9D-B6CF62F4AC84}" type="pres">
      <dgm:prSet presAssocID="{03BC0674-98C8-40B5-B43C-23290B5DE4D0}" presName="aSpace" presStyleCnt="0"/>
      <dgm:spPr/>
    </dgm:pt>
    <dgm:pt modelId="{461DE035-F04C-4F43-A176-6864CA2BCB98}" type="pres">
      <dgm:prSet presAssocID="{21424F27-70E7-453E-AF0E-5281A151C538}" presName="compNode" presStyleCnt="0"/>
      <dgm:spPr/>
    </dgm:pt>
    <dgm:pt modelId="{66FDD00B-9B09-4710-A654-F14C65B5B06C}" type="pres">
      <dgm:prSet presAssocID="{21424F27-70E7-453E-AF0E-5281A151C538}" presName="noGeometry" presStyleCnt="0"/>
      <dgm:spPr/>
    </dgm:pt>
    <dgm:pt modelId="{2A35FC83-27C6-4DE9-B000-9BC85B37B4C0}" type="pres">
      <dgm:prSet presAssocID="{21424F27-70E7-453E-AF0E-5281A151C538}" presName="childTextVisible" presStyleLbl="bgAccFollowNode1" presStyleIdx="1" presStyleCnt="5">
        <dgm:presLayoutVars>
          <dgm:bulletEnabled val="1"/>
        </dgm:presLayoutVars>
      </dgm:prSet>
      <dgm:spPr/>
    </dgm:pt>
    <dgm:pt modelId="{5E0F5FD6-82F1-4B55-852C-E5594CAAB745}" type="pres">
      <dgm:prSet presAssocID="{21424F27-70E7-453E-AF0E-5281A151C538}" presName="childTextHidden" presStyleLbl="bgAccFollowNode1" presStyleIdx="1" presStyleCnt="5"/>
      <dgm:spPr/>
    </dgm:pt>
    <dgm:pt modelId="{64E544B4-F6C6-4EE0-87B4-86A0FE1424AF}" type="pres">
      <dgm:prSet presAssocID="{21424F27-70E7-453E-AF0E-5281A151C53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8BF2B1F-C7F7-42E7-87D4-688B8631EADF}" type="pres">
      <dgm:prSet presAssocID="{21424F27-70E7-453E-AF0E-5281A151C538}" presName="aSpace" presStyleCnt="0"/>
      <dgm:spPr/>
    </dgm:pt>
    <dgm:pt modelId="{D4736382-EEC7-4618-8082-0EBA73330176}" type="pres">
      <dgm:prSet presAssocID="{C1D16423-C198-4317-9DAA-864A24466D4C}" presName="compNode" presStyleCnt="0"/>
      <dgm:spPr/>
    </dgm:pt>
    <dgm:pt modelId="{8434B54D-00C9-47DA-B69F-D1A78D1A01D8}" type="pres">
      <dgm:prSet presAssocID="{C1D16423-C198-4317-9DAA-864A24466D4C}" presName="noGeometry" presStyleCnt="0"/>
      <dgm:spPr/>
    </dgm:pt>
    <dgm:pt modelId="{FA865702-15F8-4F6E-8CB1-726353405B91}" type="pres">
      <dgm:prSet presAssocID="{C1D16423-C198-4317-9DAA-864A24466D4C}" presName="childTextVisible" presStyleLbl="bgAccFollowNode1" presStyleIdx="2" presStyleCnt="5">
        <dgm:presLayoutVars>
          <dgm:bulletEnabled val="1"/>
        </dgm:presLayoutVars>
      </dgm:prSet>
      <dgm:spPr/>
    </dgm:pt>
    <dgm:pt modelId="{4934CBF4-1CF1-4B4C-86BC-4BF8BE306D99}" type="pres">
      <dgm:prSet presAssocID="{C1D16423-C198-4317-9DAA-864A24466D4C}" presName="childTextHidden" presStyleLbl="bgAccFollowNode1" presStyleIdx="2" presStyleCnt="5"/>
      <dgm:spPr/>
    </dgm:pt>
    <dgm:pt modelId="{2D0A75A8-83A9-4DD9-A7D3-A381260A8E87}" type="pres">
      <dgm:prSet presAssocID="{C1D16423-C198-4317-9DAA-864A24466D4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E2C28B9-CF09-4D6D-8D86-96174C3E1BC9}" type="pres">
      <dgm:prSet presAssocID="{C1D16423-C198-4317-9DAA-864A24466D4C}" presName="aSpace" presStyleCnt="0"/>
      <dgm:spPr/>
    </dgm:pt>
    <dgm:pt modelId="{83BDFE8A-2894-45F2-A53D-8BA85187E730}" type="pres">
      <dgm:prSet presAssocID="{3E887167-B6A9-4AAD-AD80-5766B0371A3C}" presName="compNode" presStyleCnt="0"/>
      <dgm:spPr/>
    </dgm:pt>
    <dgm:pt modelId="{F428AB99-BA4E-4ACC-A6B9-D65853CEF283}" type="pres">
      <dgm:prSet presAssocID="{3E887167-B6A9-4AAD-AD80-5766B0371A3C}" presName="noGeometry" presStyleCnt="0"/>
      <dgm:spPr/>
    </dgm:pt>
    <dgm:pt modelId="{74AA24C0-5482-4D91-B434-562FC0F9FC21}" type="pres">
      <dgm:prSet presAssocID="{3E887167-B6A9-4AAD-AD80-5766B0371A3C}" presName="childTextVisible" presStyleLbl="bgAccFollowNode1" presStyleIdx="3" presStyleCnt="5">
        <dgm:presLayoutVars>
          <dgm:bulletEnabled val="1"/>
        </dgm:presLayoutVars>
      </dgm:prSet>
      <dgm:spPr/>
    </dgm:pt>
    <dgm:pt modelId="{AC45A711-B597-4F04-96F1-047A2B8B5EC2}" type="pres">
      <dgm:prSet presAssocID="{3E887167-B6A9-4AAD-AD80-5766B0371A3C}" presName="childTextHidden" presStyleLbl="bgAccFollowNode1" presStyleIdx="3" presStyleCnt="5"/>
      <dgm:spPr/>
    </dgm:pt>
    <dgm:pt modelId="{FAC2C9DD-1D49-4E26-9063-31E964011E4C}" type="pres">
      <dgm:prSet presAssocID="{3E887167-B6A9-4AAD-AD80-5766B0371A3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B5B0B8D-36DA-4A6B-BDFD-14F3EF046F52}" type="pres">
      <dgm:prSet presAssocID="{3E887167-B6A9-4AAD-AD80-5766B0371A3C}" presName="aSpace" presStyleCnt="0"/>
      <dgm:spPr/>
    </dgm:pt>
    <dgm:pt modelId="{EBD6AF1D-6142-455D-AA80-3A6F1E6A2629}" type="pres">
      <dgm:prSet presAssocID="{5F6C7608-4AD5-414E-B546-A0D06C3B9A4C}" presName="compNode" presStyleCnt="0"/>
      <dgm:spPr/>
    </dgm:pt>
    <dgm:pt modelId="{955E047F-90E8-4002-B5CD-D11509898CCE}" type="pres">
      <dgm:prSet presAssocID="{5F6C7608-4AD5-414E-B546-A0D06C3B9A4C}" presName="noGeometry" presStyleCnt="0"/>
      <dgm:spPr/>
    </dgm:pt>
    <dgm:pt modelId="{7BAF3D4B-D554-4A22-8A86-0FF8105E3028}" type="pres">
      <dgm:prSet presAssocID="{5F6C7608-4AD5-414E-B546-A0D06C3B9A4C}" presName="childTextVisible" presStyleLbl="bgAccFollowNode1" presStyleIdx="4" presStyleCnt="5">
        <dgm:presLayoutVars>
          <dgm:bulletEnabled val="1"/>
        </dgm:presLayoutVars>
      </dgm:prSet>
      <dgm:spPr/>
    </dgm:pt>
    <dgm:pt modelId="{2BD40F12-28FF-48F8-8492-261803365BE9}" type="pres">
      <dgm:prSet presAssocID="{5F6C7608-4AD5-414E-B546-A0D06C3B9A4C}" presName="childTextHidden" presStyleLbl="bgAccFollowNode1" presStyleIdx="4" presStyleCnt="5"/>
      <dgm:spPr/>
    </dgm:pt>
    <dgm:pt modelId="{A058E5F2-A7D9-45CC-A6FC-326109CAEE90}" type="pres">
      <dgm:prSet presAssocID="{5F6C7608-4AD5-414E-B546-A0D06C3B9A4C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BCBF2C00-0B0E-442C-9F3C-A9130CBA2F5F}" srcId="{5F6C7608-4AD5-414E-B546-A0D06C3B9A4C}" destId="{E018B75A-8706-420F-BF8C-2E4246904033}" srcOrd="0" destOrd="0" parTransId="{7F2EB611-DBFF-4099-8E78-8804B5F5FA76}" sibTransId="{232B4EA6-8394-4893-B1C3-95CEA5FEE6DE}"/>
    <dgm:cxn modelId="{9C04140B-2B98-4ABF-BB24-64C6225C5AFD}" type="presOf" srcId="{A06457C7-07A4-479A-AC3D-B7804D2EE4AF}" destId="{7BAF3D4B-D554-4A22-8A86-0FF8105E3028}" srcOrd="0" destOrd="2" presId="urn:microsoft.com/office/officeart/2005/8/layout/hProcess6"/>
    <dgm:cxn modelId="{713D8A0C-8FA2-429E-B2B3-966821814421}" srcId="{3E887167-B6A9-4AAD-AD80-5766B0371A3C}" destId="{B945515D-98F2-4D31-A00B-DD0489196EDB}" srcOrd="2" destOrd="0" parTransId="{CAD7EA95-3BA1-4FBE-83E6-2DA8A71AEB34}" sibTransId="{73404EF7-CAC3-41C8-94D5-42BCE38E1A01}"/>
    <dgm:cxn modelId="{32F46A1A-4CAB-40CB-9F70-DEEE645F9892}" srcId="{03BC0674-98C8-40B5-B43C-23290B5DE4D0}" destId="{840C3180-728E-48F9-A502-014CE8EED483}" srcOrd="1" destOrd="0" parTransId="{BBAEE534-DF4A-4145-ADFD-10F588AAE8EC}" sibTransId="{685BAE4E-4DF8-429B-8ADF-1CB3DDF790C3}"/>
    <dgm:cxn modelId="{34E7DB22-847C-4C1E-82F3-DE210D5F2D65}" type="presOf" srcId="{E018B75A-8706-420F-BF8C-2E4246904033}" destId="{7BAF3D4B-D554-4A22-8A86-0FF8105E3028}" srcOrd="0" destOrd="0" presId="urn:microsoft.com/office/officeart/2005/8/layout/hProcess6"/>
    <dgm:cxn modelId="{B42DAA26-44FC-4FAC-B3C5-308E2F264B40}" srcId="{8F2FD6BA-C852-4F8F-8FA3-A3E5759F243E}" destId="{03BC0674-98C8-40B5-B43C-23290B5DE4D0}" srcOrd="0" destOrd="0" parTransId="{CF39369E-BBF7-4875-B6CF-7BD9754A7EF9}" sibTransId="{098D24CF-2C49-481E-9231-091CA370EA14}"/>
    <dgm:cxn modelId="{89846629-7161-40DF-8BEF-B4B64BF1E253}" srcId="{5F6C7608-4AD5-414E-B546-A0D06C3B9A4C}" destId="{B1B0D968-7F79-4330-B741-DBD1C811344B}" srcOrd="1" destOrd="0" parTransId="{C03C34E0-1F58-4AD2-A3FE-930F2FA699A1}" sibTransId="{5DB857A3-D3E7-40B5-94CA-5A3689F92CAC}"/>
    <dgm:cxn modelId="{1AC6542A-6947-454E-8D16-449CB459CF3F}" type="presOf" srcId="{E018B75A-8706-420F-BF8C-2E4246904033}" destId="{2BD40F12-28FF-48F8-8492-261803365BE9}" srcOrd="1" destOrd="0" presId="urn:microsoft.com/office/officeart/2005/8/layout/hProcess6"/>
    <dgm:cxn modelId="{590AC430-4F74-4A60-8A24-0451063316B2}" type="presOf" srcId="{E1C19213-9F45-4B19-B7B0-504990F57EC7}" destId="{AC45A711-B597-4F04-96F1-047A2B8B5EC2}" srcOrd="1" destOrd="1" presId="urn:microsoft.com/office/officeart/2005/8/layout/hProcess6"/>
    <dgm:cxn modelId="{FFE53231-7684-4781-8D52-AE4C62A8EA56}" srcId="{C1D16423-C198-4317-9DAA-864A24466D4C}" destId="{284F82A3-BB57-4E9C-8A60-BD29726A71B0}" srcOrd="0" destOrd="0" parTransId="{F33489A9-A2EF-4E19-A43C-9960DD22F8D5}" sibTransId="{7BBBD70A-E7F9-4381-AEA4-0804CED19627}"/>
    <dgm:cxn modelId="{5BC91B37-41DC-43A2-B25B-9639A4DCDD98}" srcId="{5F6C7608-4AD5-414E-B546-A0D06C3B9A4C}" destId="{A06457C7-07A4-479A-AC3D-B7804D2EE4AF}" srcOrd="2" destOrd="0" parTransId="{ED76F4F3-5656-4BC6-BE82-7375A2DE9FD0}" sibTransId="{DE7652A2-6F05-4006-9254-8071D3AA1774}"/>
    <dgm:cxn modelId="{6AE0AA5E-F0D3-4A88-9AF8-7982B4EBF25C}" type="presOf" srcId="{D119903D-9543-4257-B773-D8F251D3963E}" destId="{5E0F5FD6-82F1-4B55-852C-E5594CAAB745}" srcOrd="1" destOrd="0" presId="urn:microsoft.com/office/officeart/2005/8/layout/hProcess6"/>
    <dgm:cxn modelId="{6CBB3261-DA0E-47B1-A01C-53A10D074886}" type="presOf" srcId="{EF2F7629-8E1D-4A67-886B-05D86F3622F4}" destId="{72477016-1287-4B87-A090-222103D82B3D}" srcOrd="0" destOrd="2" presId="urn:microsoft.com/office/officeart/2005/8/layout/hProcess6"/>
    <dgm:cxn modelId="{19BCF545-500C-47C5-8C80-490C92896BBF}" srcId="{21424F27-70E7-453E-AF0E-5281A151C538}" destId="{CA6386E0-D154-47E3-8CB2-1049F382CC97}" srcOrd="2" destOrd="0" parTransId="{6E982623-FE25-4567-81E3-286D58864C70}" sibTransId="{6569D5C1-575F-4910-A7DF-00E6A7763AD1}"/>
    <dgm:cxn modelId="{31E36148-9E25-4F21-BF18-02FB9FEA2A0B}" type="presOf" srcId="{6614E630-018B-43DC-A340-1E5CE72CCDEE}" destId="{5E0F5FD6-82F1-4B55-852C-E5594CAAB745}" srcOrd="1" destOrd="1" presId="urn:microsoft.com/office/officeart/2005/8/layout/hProcess6"/>
    <dgm:cxn modelId="{92DF4D48-9555-4C1D-88D2-12B5CB5B1F81}" srcId="{8F2FD6BA-C852-4F8F-8FA3-A3E5759F243E}" destId="{C1D16423-C198-4317-9DAA-864A24466D4C}" srcOrd="2" destOrd="0" parTransId="{142A9254-4909-48B3-ACF6-1453EDD25288}" sibTransId="{E2E00DAB-AA5A-4786-B754-5F3C74AA1B10}"/>
    <dgm:cxn modelId="{A617BD48-A9B4-4C21-8E7D-FDA873C27DDE}" type="presOf" srcId="{840C3180-728E-48F9-A502-014CE8EED483}" destId="{EF7C6D2F-B634-41E4-B50F-A29480AAEA58}" srcOrd="1" destOrd="1" presId="urn:microsoft.com/office/officeart/2005/8/layout/hProcess6"/>
    <dgm:cxn modelId="{FA460B6A-6F2A-4975-8938-206BFE23D15E}" type="presOf" srcId="{B945515D-98F2-4D31-A00B-DD0489196EDB}" destId="{AC45A711-B597-4F04-96F1-047A2B8B5EC2}" srcOrd="1" destOrd="2" presId="urn:microsoft.com/office/officeart/2005/8/layout/hProcess6"/>
    <dgm:cxn modelId="{F413C957-BFDD-419D-AA31-B02F528892FB}" type="presOf" srcId="{C1D16423-C198-4317-9DAA-864A24466D4C}" destId="{2D0A75A8-83A9-4DD9-A7D3-A381260A8E87}" srcOrd="0" destOrd="0" presId="urn:microsoft.com/office/officeart/2005/8/layout/hProcess6"/>
    <dgm:cxn modelId="{8AFEB07E-63B5-4BE6-9720-EC52D1373B17}" type="presOf" srcId="{564A1950-5CB4-49DB-AAA2-69DEE3AEE673}" destId="{2A35FC83-27C6-4DE9-B000-9BC85B37B4C0}" srcOrd="0" destOrd="3" presId="urn:microsoft.com/office/officeart/2005/8/layout/hProcess6"/>
    <dgm:cxn modelId="{05FA4C7F-AC7D-439A-A45B-E24C6805F705}" type="presOf" srcId="{EF2F7629-8E1D-4A67-886B-05D86F3622F4}" destId="{EF7C6D2F-B634-41E4-B50F-A29480AAEA58}" srcOrd="1" destOrd="2" presId="urn:microsoft.com/office/officeart/2005/8/layout/hProcess6"/>
    <dgm:cxn modelId="{65675583-A4BA-4A56-9F86-A52E4047731F}" type="presOf" srcId="{E6A25C04-BDC7-45AC-822E-D329D619A26F}" destId="{5E0F5FD6-82F1-4B55-852C-E5594CAAB745}" srcOrd="1" destOrd="4" presId="urn:microsoft.com/office/officeart/2005/8/layout/hProcess6"/>
    <dgm:cxn modelId="{C38BD983-7B00-4854-904F-540B7FE8929F}" srcId="{C1D16423-C198-4317-9DAA-864A24466D4C}" destId="{D6323F99-F837-4DA1-973E-2F7D1CA6B8D0}" srcOrd="1" destOrd="0" parTransId="{F4062EA3-2510-404A-8A84-4694A7F87377}" sibTransId="{4DEDCFC3-2043-4ABA-9E4C-74AE2AF28B8E}"/>
    <dgm:cxn modelId="{F4C80187-BBB1-43D0-8B7E-F8EBD3CA684B}" srcId="{03BC0674-98C8-40B5-B43C-23290B5DE4D0}" destId="{6C05C346-C4CA-444E-BD17-A02575D54C44}" srcOrd="0" destOrd="0" parTransId="{89D1252F-3326-4DC4-9B6F-364C68094D96}" sibTransId="{44C83F96-39E3-4414-8805-D211DC454478}"/>
    <dgm:cxn modelId="{BA0ADE87-275F-4C79-92E7-E83C6A3FCDE9}" type="presOf" srcId="{CA6386E0-D154-47E3-8CB2-1049F382CC97}" destId="{2A35FC83-27C6-4DE9-B000-9BC85B37B4C0}" srcOrd="0" destOrd="2" presId="urn:microsoft.com/office/officeart/2005/8/layout/hProcess6"/>
    <dgm:cxn modelId="{5B263988-C3FD-47C3-9AC5-01AB79B7CED0}" srcId="{21424F27-70E7-453E-AF0E-5281A151C538}" destId="{564A1950-5CB4-49DB-AAA2-69DEE3AEE673}" srcOrd="3" destOrd="0" parTransId="{9584D700-6BBE-4B8E-BB72-1D3D722BE1F2}" sibTransId="{625E470C-FD85-4587-88C1-B31DC240ACFB}"/>
    <dgm:cxn modelId="{E3AA138D-5FE0-4A90-8A4C-8DE4217248A4}" type="presOf" srcId="{6C05C346-C4CA-444E-BD17-A02575D54C44}" destId="{EF7C6D2F-B634-41E4-B50F-A29480AAEA58}" srcOrd="1" destOrd="0" presId="urn:microsoft.com/office/officeart/2005/8/layout/hProcess6"/>
    <dgm:cxn modelId="{E75C4B8D-9372-4596-BD52-CF4595E3CCB7}" type="presOf" srcId="{A06457C7-07A4-479A-AC3D-B7804D2EE4AF}" destId="{2BD40F12-28FF-48F8-8492-261803365BE9}" srcOrd="1" destOrd="2" presId="urn:microsoft.com/office/officeart/2005/8/layout/hProcess6"/>
    <dgm:cxn modelId="{9D17D693-076B-49CA-B17E-13780D2E0822}" type="presOf" srcId="{564A1950-5CB4-49DB-AAA2-69DEE3AEE673}" destId="{5E0F5FD6-82F1-4B55-852C-E5594CAAB745}" srcOrd="1" destOrd="3" presId="urn:microsoft.com/office/officeart/2005/8/layout/hProcess6"/>
    <dgm:cxn modelId="{8CD7FB95-0F9F-43EE-82AF-31422E191CF3}" type="presOf" srcId="{6614E630-018B-43DC-A340-1E5CE72CCDEE}" destId="{2A35FC83-27C6-4DE9-B000-9BC85B37B4C0}" srcOrd="0" destOrd="1" presId="urn:microsoft.com/office/officeart/2005/8/layout/hProcess6"/>
    <dgm:cxn modelId="{9A9080A2-88BA-40D4-9503-55BF25212915}" type="presOf" srcId="{D6323F99-F837-4DA1-973E-2F7D1CA6B8D0}" destId="{4934CBF4-1CF1-4B4C-86BC-4BF8BE306D99}" srcOrd="1" destOrd="1" presId="urn:microsoft.com/office/officeart/2005/8/layout/hProcess6"/>
    <dgm:cxn modelId="{46E30AA3-B599-4CBF-8DD5-C476913EF960}" type="presOf" srcId="{B1B0D968-7F79-4330-B741-DBD1C811344B}" destId="{2BD40F12-28FF-48F8-8492-261803365BE9}" srcOrd="1" destOrd="1" presId="urn:microsoft.com/office/officeart/2005/8/layout/hProcess6"/>
    <dgm:cxn modelId="{698550B0-82CD-4195-A3B6-937B66D78483}" type="presOf" srcId="{CA6386E0-D154-47E3-8CB2-1049F382CC97}" destId="{5E0F5FD6-82F1-4B55-852C-E5594CAAB745}" srcOrd="1" destOrd="2" presId="urn:microsoft.com/office/officeart/2005/8/layout/hProcess6"/>
    <dgm:cxn modelId="{29C633B4-7D26-4163-918E-8AC0BCC9A2AE}" type="presOf" srcId="{B7DCB8A7-91D5-4EA5-BE1F-F415CAF732CA}" destId="{74AA24C0-5482-4D91-B434-562FC0F9FC21}" srcOrd="0" destOrd="0" presId="urn:microsoft.com/office/officeart/2005/8/layout/hProcess6"/>
    <dgm:cxn modelId="{123E69B4-BC92-48F6-AADC-E765C1AEFD15}" type="presOf" srcId="{284F82A3-BB57-4E9C-8A60-BD29726A71B0}" destId="{FA865702-15F8-4F6E-8CB1-726353405B91}" srcOrd="0" destOrd="0" presId="urn:microsoft.com/office/officeart/2005/8/layout/hProcess6"/>
    <dgm:cxn modelId="{C39A38BA-3556-447F-965C-D174C72A4BD6}" type="presOf" srcId="{5F6C7608-4AD5-414E-B546-A0D06C3B9A4C}" destId="{A058E5F2-A7D9-45CC-A6FC-326109CAEE90}" srcOrd="0" destOrd="0" presId="urn:microsoft.com/office/officeart/2005/8/layout/hProcess6"/>
    <dgm:cxn modelId="{C086DEC1-E037-426B-8FFC-FB4A13C46335}" srcId="{3E887167-B6A9-4AAD-AD80-5766B0371A3C}" destId="{B7DCB8A7-91D5-4EA5-BE1F-F415CAF732CA}" srcOrd="0" destOrd="0" parTransId="{42F706A0-3061-438A-8B17-92B6A0D1BEFD}" sibTransId="{BB91A48D-E5D1-490B-BA57-ABA777153E77}"/>
    <dgm:cxn modelId="{9A253FC3-4B77-4329-9D66-EDFAD6F89855}" srcId="{03BC0674-98C8-40B5-B43C-23290B5DE4D0}" destId="{EF2F7629-8E1D-4A67-886B-05D86F3622F4}" srcOrd="2" destOrd="0" parTransId="{C5C742E3-96F7-44FE-AC31-2E457E7F6B3C}" sibTransId="{1136D065-8EDD-4537-9AEA-32241478B541}"/>
    <dgm:cxn modelId="{E0EEB6C6-9908-4945-890F-2F0618E14A87}" type="presOf" srcId="{B1B0D968-7F79-4330-B741-DBD1C811344B}" destId="{7BAF3D4B-D554-4A22-8A86-0FF8105E3028}" srcOrd="0" destOrd="1" presId="urn:microsoft.com/office/officeart/2005/8/layout/hProcess6"/>
    <dgm:cxn modelId="{AD47D5CA-6B22-4A62-BA61-63CD79F1BEC9}" srcId="{21424F27-70E7-453E-AF0E-5281A151C538}" destId="{6614E630-018B-43DC-A340-1E5CE72CCDEE}" srcOrd="1" destOrd="0" parTransId="{0DAB50C0-F78F-4716-A26B-85EDC7057B73}" sibTransId="{A6A8A77A-ABDF-4FB1-8716-726C041575E4}"/>
    <dgm:cxn modelId="{1B3F5FCE-C3FE-4567-B5F5-D823AB449D58}" type="presOf" srcId="{8F2FD6BA-C852-4F8F-8FA3-A3E5759F243E}" destId="{F4EF6FF2-8319-4476-A48E-7F410CD855E6}" srcOrd="0" destOrd="0" presId="urn:microsoft.com/office/officeart/2005/8/layout/hProcess6"/>
    <dgm:cxn modelId="{BC1E71CF-41EF-4E72-9B53-2466AA7825AB}" type="presOf" srcId="{03BC0674-98C8-40B5-B43C-23290B5DE4D0}" destId="{D9BBCDB2-4A2E-4F21-B44A-B23D0D2DF208}" srcOrd="0" destOrd="0" presId="urn:microsoft.com/office/officeart/2005/8/layout/hProcess6"/>
    <dgm:cxn modelId="{FDE836D2-7351-4B67-BBB3-D61DA6F0B836}" type="presOf" srcId="{21424F27-70E7-453E-AF0E-5281A151C538}" destId="{64E544B4-F6C6-4EE0-87B4-86A0FE1424AF}" srcOrd="0" destOrd="0" presId="urn:microsoft.com/office/officeart/2005/8/layout/hProcess6"/>
    <dgm:cxn modelId="{4C3AD4D9-E86A-4913-8E78-C7797DB93119}" srcId="{21424F27-70E7-453E-AF0E-5281A151C538}" destId="{D119903D-9543-4257-B773-D8F251D3963E}" srcOrd="0" destOrd="0" parTransId="{D06820F1-E945-442F-B0E2-E611C707FF4E}" sibTransId="{F273DE01-5EDB-4DA7-8BBA-68492AA929F9}"/>
    <dgm:cxn modelId="{CFA442DB-95C6-4649-97A6-ADC6E1F11484}" type="presOf" srcId="{B945515D-98F2-4D31-A00B-DD0489196EDB}" destId="{74AA24C0-5482-4D91-B434-562FC0F9FC21}" srcOrd="0" destOrd="2" presId="urn:microsoft.com/office/officeart/2005/8/layout/hProcess6"/>
    <dgm:cxn modelId="{89530CDC-242E-4D9B-BF9A-2F61832D4963}" type="presOf" srcId="{284F82A3-BB57-4E9C-8A60-BD29726A71B0}" destId="{4934CBF4-1CF1-4B4C-86BC-4BF8BE306D99}" srcOrd="1" destOrd="0" presId="urn:microsoft.com/office/officeart/2005/8/layout/hProcess6"/>
    <dgm:cxn modelId="{00CFF7DD-A4A3-4131-AEF8-4DF597AC122A}" type="presOf" srcId="{3E887167-B6A9-4AAD-AD80-5766B0371A3C}" destId="{FAC2C9DD-1D49-4E26-9063-31E964011E4C}" srcOrd="0" destOrd="0" presId="urn:microsoft.com/office/officeart/2005/8/layout/hProcess6"/>
    <dgm:cxn modelId="{B77D55E1-3E67-4B05-8517-38CA04927E9B}" srcId="{8F2FD6BA-C852-4F8F-8FA3-A3E5759F243E}" destId="{21424F27-70E7-453E-AF0E-5281A151C538}" srcOrd="1" destOrd="0" parTransId="{DA1AA977-4789-4FF6-99B7-26BE69B7542D}" sibTransId="{2611B0D5-9C60-4E15-94F3-92E5432CCA12}"/>
    <dgm:cxn modelId="{74D355E2-242F-4349-B395-8E08B901F62A}" srcId="{8F2FD6BA-C852-4F8F-8FA3-A3E5759F243E}" destId="{3E887167-B6A9-4AAD-AD80-5766B0371A3C}" srcOrd="3" destOrd="0" parTransId="{9066A41F-D5DE-4C98-8AAF-00851D2C534C}" sibTransId="{57B9C709-C3B3-4EEC-BDF3-38E58FEF5219}"/>
    <dgm:cxn modelId="{FFE3CCE2-DA5D-456D-A65D-8AC85B5F7CEE}" type="presOf" srcId="{D119903D-9543-4257-B773-D8F251D3963E}" destId="{2A35FC83-27C6-4DE9-B000-9BC85B37B4C0}" srcOrd="0" destOrd="0" presId="urn:microsoft.com/office/officeart/2005/8/layout/hProcess6"/>
    <dgm:cxn modelId="{CEE37DE3-91D2-4203-8AA5-AA9A4DB32105}" srcId="{8F2FD6BA-C852-4F8F-8FA3-A3E5759F243E}" destId="{5F6C7608-4AD5-414E-B546-A0D06C3B9A4C}" srcOrd="4" destOrd="0" parTransId="{BB70C1DD-6547-4B0A-8664-863A2B658C9B}" sibTransId="{9321F112-C422-4197-B714-51DEFF38F596}"/>
    <dgm:cxn modelId="{5D7C9BE7-3044-4EC8-8247-78BABAD94F34}" type="presOf" srcId="{D6323F99-F837-4DA1-973E-2F7D1CA6B8D0}" destId="{FA865702-15F8-4F6E-8CB1-726353405B91}" srcOrd="0" destOrd="1" presId="urn:microsoft.com/office/officeart/2005/8/layout/hProcess6"/>
    <dgm:cxn modelId="{5DEBF3F3-ADDB-4A2E-AF4E-41F0D7F742CB}" srcId="{21424F27-70E7-453E-AF0E-5281A151C538}" destId="{E6A25C04-BDC7-45AC-822E-D329D619A26F}" srcOrd="4" destOrd="0" parTransId="{5EA3E498-E91C-48CA-9F8B-540E85D53B97}" sibTransId="{C95E05B6-DBDF-456A-A64B-1DCFDF087D1D}"/>
    <dgm:cxn modelId="{4B679CF8-1872-4699-8959-4CBDFA1DC056}" type="presOf" srcId="{840C3180-728E-48F9-A502-014CE8EED483}" destId="{72477016-1287-4B87-A090-222103D82B3D}" srcOrd="0" destOrd="1" presId="urn:microsoft.com/office/officeart/2005/8/layout/hProcess6"/>
    <dgm:cxn modelId="{E2BAE2F8-0391-41D2-A9A8-181F395832E1}" srcId="{3E887167-B6A9-4AAD-AD80-5766B0371A3C}" destId="{E1C19213-9F45-4B19-B7B0-504990F57EC7}" srcOrd="1" destOrd="0" parTransId="{17E0F0BF-04F9-40BF-A57B-A210C2564CC1}" sibTransId="{1AD88A53-378A-4BB3-BAEF-674D9802EF78}"/>
    <dgm:cxn modelId="{3D2389F9-09FC-4833-9B71-9F741DA3CCDA}" type="presOf" srcId="{E6A25C04-BDC7-45AC-822E-D329D619A26F}" destId="{2A35FC83-27C6-4DE9-B000-9BC85B37B4C0}" srcOrd="0" destOrd="4" presId="urn:microsoft.com/office/officeart/2005/8/layout/hProcess6"/>
    <dgm:cxn modelId="{441FABFA-346C-489F-8B5B-922D9AC94F59}" type="presOf" srcId="{E1C19213-9F45-4B19-B7B0-504990F57EC7}" destId="{74AA24C0-5482-4D91-B434-562FC0F9FC21}" srcOrd="0" destOrd="1" presId="urn:microsoft.com/office/officeart/2005/8/layout/hProcess6"/>
    <dgm:cxn modelId="{B6C5ACFD-A9E0-441F-A9D4-6A3E2812BFB3}" type="presOf" srcId="{B7DCB8A7-91D5-4EA5-BE1F-F415CAF732CA}" destId="{AC45A711-B597-4F04-96F1-047A2B8B5EC2}" srcOrd="1" destOrd="0" presId="urn:microsoft.com/office/officeart/2005/8/layout/hProcess6"/>
    <dgm:cxn modelId="{F08E3EFE-96D3-4FCD-96C7-09204D3FDE30}" type="presOf" srcId="{6C05C346-C4CA-444E-BD17-A02575D54C44}" destId="{72477016-1287-4B87-A090-222103D82B3D}" srcOrd="0" destOrd="0" presId="urn:microsoft.com/office/officeart/2005/8/layout/hProcess6"/>
    <dgm:cxn modelId="{F0A36821-E683-4159-900D-5942E0EC2EFA}" type="presParOf" srcId="{F4EF6FF2-8319-4476-A48E-7F410CD855E6}" destId="{642C6088-80ED-4229-AF51-EA0C5DA68D9E}" srcOrd="0" destOrd="0" presId="urn:microsoft.com/office/officeart/2005/8/layout/hProcess6"/>
    <dgm:cxn modelId="{4D418313-3D1E-4A40-9779-3806B2D44911}" type="presParOf" srcId="{642C6088-80ED-4229-AF51-EA0C5DA68D9E}" destId="{D9D9BFF4-BFDC-4F62-AF70-BA1AB8B07B30}" srcOrd="0" destOrd="0" presId="urn:microsoft.com/office/officeart/2005/8/layout/hProcess6"/>
    <dgm:cxn modelId="{1ADEDB13-F4FE-48B0-BC89-90E5602376C2}" type="presParOf" srcId="{642C6088-80ED-4229-AF51-EA0C5DA68D9E}" destId="{72477016-1287-4B87-A090-222103D82B3D}" srcOrd="1" destOrd="0" presId="urn:microsoft.com/office/officeart/2005/8/layout/hProcess6"/>
    <dgm:cxn modelId="{1515913A-C550-4A52-A674-994CA2171C19}" type="presParOf" srcId="{642C6088-80ED-4229-AF51-EA0C5DA68D9E}" destId="{EF7C6D2F-B634-41E4-B50F-A29480AAEA58}" srcOrd="2" destOrd="0" presId="urn:microsoft.com/office/officeart/2005/8/layout/hProcess6"/>
    <dgm:cxn modelId="{DACDFA5F-95B6-439D-A377-669F2566EB80}" type="presParOf" srcId="{642C6088-80ED-4229-AF51-EA0C5DA68D9E}" destId="{D9BBCDB2-4A2E-4F21-B44A-B23D0D2DF208}" srcOrd="3" destOrd="0" presId="urn:microsoft.com/office/officeart/2005/8/layout/hProcess6"/>
    <dgm:cxn modelId="{0A194496-4765-42CE-A7C5-C5D30937023A}" type="presParOf" srcId="{F4EF6FF2-8319-4476-A48E-7F410CD855E6}" destId="{69B4475D-BE96-42F5-AC9D-B6CF62F4AC84}" srcOrd="1" destOrd="0" presId="urn:microsoft.com/office/officeart/2005/8/layout/hProcess6"/>
    <dgm:cxn modelId="{9DD0A0F8-ED21-44B3-8503-821930951349}" type="presParOf" srcId="{F4EF6FF2-8319-4476-A48E-7F410CD855E6}" destId="{461DE035-F04C-4F43-A176-6864CA2BCB98}" srcOrd="2" destOrd="0" presId="urn:microsoft.com/office/officeart/2005/8/layout/hProcess6"/>
    <dgm:cxn modelId="{3B102BB0-600A-49D8-9C1A-A3A2C8D54940}" type="presParOf" srcId="{461DE035-F04C-4F43-A176-6864CA2BCB98}" destId="{66FDD00B-9B09-4710-A654-F14C65B5B06C}" srcOrd="0" destOrd="0" presId="urn:microsoft.com/office/officeart/2005/8/layout/hProcess6"/>
    <dgm:cxn modelId="{A365140A-66F6-4651-9A2B-0C0F8A2A4CCF}" type="presParOf" srcId="{461DE035-F04C-4F43-A176-6864CA2BCB98}" destId="{2A35FC83-27C6-4DE9-B000-9BC85B37B4C0}" srcOrd="1" destOrd="0" presId="urn:microsoft.com/office/officeart/2005/8/layout/hProcess6"/>
    <dgm:cxn modelId="{43C428BB-0003-41F2-81FA-36136404E852}" type="presParOf" srcId="{461DE035-F04C-4F43-A176-6864CA2BCB98}" destId="{5E0F5FD6-82F1-4B55-852C-E5594CAAB745}" srcOrd="2" destOrd="0" presId="urn:microsoft.com/office/officeart/2005/8/layout/hProcess6"/>
    <dgm:cxn modelId="{546042E1-68EF-402D-85C3-4AA45D6F09E8}" type="presParOf" srcId="{461DE035-F04C-4F43-A176-6864CA2BCB98}" destId="{64E544B4-F6C6-4EE0-87B4-86A0FE1424AF}" srcOrd="3" destOrd="0" presId="urn:microsoft.com/office/officeart/2005/8/layout/hProcess6"/>
    <dgm:cxn modelId="{3DDA0B1B-E601-46F0-AE31-1BFF9256A577}" type="presParOf" srcId="{F4EF6FF2-8319-4476-A48E-7F410CD855E6}" destId="{E8BF2B1F-C7F7-42E7-87D4-688B8631EADF}" srcOrd="3" destOrd="0" presId="urn:microsoft.com/office/officeart/2005/8/layout/hProcess6"/>
    <dgm:cxn modelId="{1A48C213-3289-4684-BAA9-72BA2E27FF91}" type="presParOf" srcId="{F4EF6FF2-8319-4476-A48E-7F410CD855E6}" destId="{D4736382-EEC7-4618-8082-0EBA73330176}" srcOrd="4" destOrd="0" presId="urn:microsoft.com/office/officeart/2005/8/layout/hProcess6"/>
    <dgm:cxn modelId="{A15F80FB-484F-40A0-B491-BE9C416DAEC0}" type="presParOf" srcId="{D4736382-EEC7-4618-8082-0EBA73330176}" destId="{8434B54D-00C9-47DA-B69F-D1A78D1A01D8}" srcOrd="0" destOrd="0" presId="urn:microsoft.com/office/officeart/2005/8/layout/hProcess6"/>
    <dgm:cxn modelId="{B5112C5E-2730-4019-959C-930725230F99}" type="presParOf" srcId="{D4736382-EEC7-4618-8082-0EBA73330176}" destId="{FA865702-15F8-4F6E-8CB1-726353405B91}" srcOrd="1" destOrd="0" presId="urn:microsoft.com/office/officeart/2005/8/layout/hProcess6"/>
    <dgm:cxn modelId="{1DC6B0FB-6855-48C6-9C41-CFDAF713A27C}" type="presParOf" srcId="{D4736382-EEC7-4618-8082-0EBA73330176}" destId="{4934CBF4-1CF1-4B4C-86BC-4BF8BE306D99}" srcOrd="2" destOrd="0" presId="urn:microsoft.com/office/officeart/2005/8/layout/hProcess6"/>
    <dgm:cxn modelId="{CDA88DA2-CD6A-47F8-8E38-9E984C111992}" type="presParOf" srcId="{D4736382-EEC7-4618-8082-0EBA73330176}" destId="{2D0A75A8-83A9-4DD9-A7D3-A381260A8E87}" srcOrd="3" destOrd="0" presId="urn:microsoft.com/office/officeart/2005/8/layout/hProcess6"/>
    <dgm:cxn modelId="{40556973-C2D2-499A-B0EF-6C186634CA90}" type="presParOf" srcId="{F4EF6FF2-8319-4476-A48E-7F410CD855E6}" destId="{1E2C28B9-CF09-4D6D-8D86-96174C3E1BC9}" srcOrd="5" destOrd="0" presId="urn:microsoft.com/office/officeart/2005/8/layout/hProcess6"/>
    <dgm:cxn modelId="{0997C059-5609-452B-B49B-816357C1E039}" type="presParOf" srcId="{F4EF6FF2-8319-4476-A48E-7F410CD855E6}" destId="{83BDFE8A-2894-45F2-A53D-8BA85187E730}" srcOrd="6" destOrd="0" presId="urn:microsoft.com/office/officeart/2005/8/layout/hProcess6"/>
    <dgm:cxn modelId="{6FF810C9-5E51-49B6-8DC5-1B7FF176C9BB}" type="presParOf" srcId="{83BDFE8A-2894-45F2-A53D-8BA85187E730}" destId="{F428AB99-BA4E-4ACC-A6B9-D65853CEF283}" srcOrd="0" destOrd="0" presId="urn:microsoft.com/office/officeart/2005/8/layout/hProcess6"/>
    <dgm:cxn modelId="{573A35F0-E27F-4D3B-85E5-13404E63EFB6}" type="presParOf" srcId="{83BDFE8A-2894-45F2-A53D-8BA85187E730}" destId="{74AA24C0-5482-4D91-B434-562FC0F9FC21}" srcOrd="1" destOrd="0" presId="urn:microsoft.com/office/officeart/2005/8/layout/hProcess6"/>
    <dgm:cxn modelId="{B9BE1838-3064-4788-9A8D-7CC3339E2BBD}" type="presParOf" srcId="{83BDFE8A-2894-45F2-A53D-8BA85187E730}" destId="{AC45A711-B597-4F04-96F1-047A2B8B5EC2}" srcOrd="2" destOrd="0" presId="urn:microsoft.com/office/officeart/2005/8/layout/hProcess6"/>
    <dgm:cxn modelId="{2F17513C-F8F5-4FA9-AD0C-ABBCDD875511}" type="presParOf" srcId="{83BDFE8A-2894-45F2-A53D-8BA85187E730}" destId="{FAC2C9DD-1D49-4E26-9063-31E964011E4C}" srcOrd="3" destOrd="0" presId="urn:microsoft.com/office/officeart/2005/8/layout/hProcess6"/>
    <dgm:cxn modelId="{074AB8F4-41D1-4BD1-8DD8-CC417D033BC3}" type="presParOf" srcId="{F4EF6FF2-8319-4476-A48E-7F410CD855E6}" destId="{CB5B0B8D-36DA-4A6B-BDFD-14F3EF046F52}" srcOrd="7" destOrd="0" presId="urn:microsoft.com/office/officeart/2005/8/layout/hProcess6"/>
    <dgm:cxn modelId="{A17BCE82-2842-419C-B9AD-1485C044AC8A}" type="presParOf" srcId="{F4EF6FF2-8319-4476-A48E-7F410CD855E6}" destId="{EBD6AF1D-6142-455D-AA80-3A6F1E6A2629}" srcOrd="8" destOrd="0" presId="urn:microsoft.com/office/officeart/2005/8/layout/hProcess6"/>
    <dgm:cxn modelId="{C3BE25C7-0524-4FEE-9DE9-1B4FB65C3A7E}" type="presParOf" srcId="{EBD6AF1D-6142-455D-AA80-3A6F1E6A2629}" destId="{955E047F-90E8-4002-B5CD-D11509898CCE}" srcOrd="0" destOrd="0" presId="urn:microsoft.com/office/officeart/2005/8/layout/hProcess6"/>
    <dgm:cxn modelId="{5F9145B3-6601-4453-9397-49E9113D9582}" type="presParOf" srcId="{EBD6AF1D-6142-455D-AA80-3A6F1E6A2629}" destId="{7BAF3D4B-D554-4A22-8A86-0FF8105E3028}" srcOrd="1" destOrd="0" presId="urn:microsoft.com/office/officeart/2005/8/layout/hProcess6"/>
    <dgm:cxn modelId="{151AEDC8-F689-4358-83D1-998DF8533B2C}" type="presParOf" srcId="{EBD6AF1D-6142-455D-AA80-3A6F1E6A2629}" destId="{2BD40F12-28FF-48F8-8492-261803365BE9}" srcOrd="2" destOrd="0" presId="urn:microsoft.com/office/officeart/2005/8/layout/hProcess6"/>
    <dgm:cxn modelId="{854813A9-F6CB-429B-895D-43F93AA27077}" type="presParOf" srcId="{EBD6AF1D-6142-455D-AA80-3A6F1E6A2629}" destId="{A058E5F2-A7D9-45CC-A6FC-326109CAEE90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77016-1287-4B87-A090-222103D82B3D}">
      <dsp:nvSpPr>
        <dsp:cNvPr id="0" name=""/>
        <dsp:cNvSpPr/>
      </dsp:nvSpPr>
      <dsp:spPr>
        <a:xfrm>
          <a:off x="315912" y="2163283"/>
          <a:ext cx="1249362" cy="1092100"/>
        </a:xfrm>
        <a:prstGeom prst="rightArrow">
          <a:avLst>
            <a:gd name="adj1" fmla="val 70000"/>
            <a:gd name="adj2" fmla="val 50000"/>
          </a:avLst>
        </a:prstGeom>
        <a:noFill/>
        <a:ln w="28575" cap="flat" cmpd="sng" algn="ctr">
          <a:solidFill>
            <a:srgbClr val="30538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Manually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Scanning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Automated Ingestion</a:t>
          </a:r>
        </a:p>
      </dsp:txBody>
      <dsp:txXfrm>
        <a:off x="628253" y="2327098"/>
        <a:ext cx="609064" cy="764470"/>
      </dsp:txXfrm>
    </dsp:sp>
    <dsp:sp modelId="{D9BBCDB2-4A2E-4F21-B44A-B23D0D2DF208}">
      <dsp:nvSpPr>
        <dsp:cNvPr id="0" name=""/>
        <dsp:cNvSpPr/>
      </dsp:nvSpPr>
      <dsp:spPr>
        <a:xfrm>
          <a:off x="3571" y="2396992"/>
          <a:ext cx="624681" cy="624681"/>
        </a:xfrm>
        <a:prstGeom prst="ellipse">
          <a:avLst/>
        </a:prstGeom>
        <a:solidFill>
          <a:srgbClr val="3053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95053" y="2488474"/>
        <a:ext cx="441717" cy="441717"/>
      </dsp:txXfrm>
    </dsp:sp>
    <dsp:sp modelId="{2A35FC83-27C6-4DE9-B000-9BC85B37B4C0}">
      <dsp:nvSpPr>
        <dsp:cNvPr id="0" name=""/>
        <dsp:cNvSpPr/>
      </dsp:nvSpPr>
      <dsp:spPr>
        <a:xfrm>
          <a:off x="1955700" y="2163283"/>
          <a:ext cx="1249362" cy="1092100"/>
        </a:xfrm>
        <a:prstGeom prst="rightArrow">
          <a:avLst>
            <a:gd name="adj1" fmla="val 70000"/>
            <a:gd name="adj2" fmla="val 50000"/>
          </a:avLst>
        </a:prstGeom>
        <a:noFill/>
        <a:ln w="28575" cap="flat" cmpd="sng" algn="ctr">
          <a:solidFill>
            <a:srgbClr val="30538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Manually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Matcher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Classifier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Text Analyzer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Discovery</a:t>
          </a:r>
        </a:p>
      </dsp:txBody>
      <dsp:txXfrm>
        <a:off x="2268041" y="2327098"/>
        <a:ext cx="609064" cy="764470"/>
      </dsp:txXfrm>
    </dsp:sp>
    <dsp:sp modelId="{64E544B4-F6C6-4EE0-87B4-86A0FE1424AF}">
      <dsp:nvSpPr>
        <dsp:cNvPr id="0" name=""/>
        <dsp:cNvSpPr/>
      </dsp:nvSpPr>
      <dsp:spPr>
        <a:xfrm>
          <a:off x="1643360" y="2396992"/>
          <a:ext cx="624681" cy="624681"/>
        </a:xfrm>
        <a:prstGeom prst="ellipse">
          <a:avLst/>
        </a:prstGeom>
        <a:solidFill>
          <a:srgbClr val="3053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1734842" y="2488474"/>
        <a:ext cx="441717" cy="441717"/>
      </dsp:txXfrm>
    </dsp:sp>
    <dsp:sp modelId="{FA865702-15F8-4F6E-8CB1-726353405B91}">
      <dsp:nvSpPr>
        <dsp:cNvPr id="0" name=""/>
        <dsp:cNvSpPr/>
      </dsp:nvSpPr>
      <dsp:spPr>
        <a:xfrm>
          <a:off x="3595489" y="2163283"/>
          <a:ext cx="1249362" cy="1092100"/>
        </a:xfrm>
        <a:prstGeom prst="rightArrow">
          <a:avLst>
            <a:gd name="adj1" fmla="val 70000"/>
            <a:gd name="adj2" fmla="val 50000"/>
          </a:avLst>
        </a:prstGeom>
        <a:noFill/>
        <a:ln w="28575" cap="flat" cmpd="sng" algn="ctr">
          <a:solidFill>
            <a:srgbClr val="30538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Class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Metadata</a:t>
          </a:r>
        </a:p>
      </dsp:txBody>
      <dsp:txXfrm>
        <a:off x="3907829" y="2327098"/>
        <a:ext cx="609064" cy="764470"/>
      </dsp:txXfrm>
    </dsp:sp>
    <dsp:sp modelId="{2D0A75A8-83A9-4DD9-A7D3-A381260A8E87}">
      <dsp:nvSpPr>
        <dsp:cNvPr id="0" name=""/>
        <dsp:cNvSpPr/>
      </dsp:nvSpPr>
      <dsp:spPr>
        <a:xfrm>
          <a:off x="3283148" y="2396992"/>
          <a:ext cx="624681" cy="624681"/>
        </a:xfrm>
        <a:prstGeom prst="ellipse">
          <a:avLst/>
        </a:prstGeom>
        <a:solidFill>
          <a:srgbClr val="3053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</a:t>
          </a:r>
        </a:p>
      </dsp:txBody>
      <dsp:txXfrm>
        <a:off x="3374630" y="2488474"/>
        <a:ext cx="441717" cy="441717"/>
      </dsp:txXfrm>
    </dsp:sp>
    <dsp:sp modelId="{74AA24C0-5482-4D91-B434-562FC0F9FC21}">
      <dsp:nvSpPr>
        <dsp:cNvPr id="0" name=""/>
        <dsp:cNvSpPr/>
      </dsp:nvSpPr>
      <dsp:spPr>
        <a:xfrm>
          <a:off x="5235277" y="2163283"/>
          <a:ext cx="1249362" cy="1092100"/>
        </a:xfrm>
        <a:prstGeom prst="rightArrow">
          <a:avLst>
            <a:gd name="adj1" fmla="val 70000"/>
            <a:gd name="adj2" fmla="val 50000"/>
          </a:avLst>
        </a:prstGeom>
        <a:noFill/>
        <a:ln w="28575" cap="flat" cmpd="sng" algn="ctr">
          <a:solidFill>
            <a:srgbClr val="30538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Metadata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Time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Revision</a:t>
          </a:r>
        </a:p>
      </dsp:txBody>
      <dsp:txXfrm>
        <a:off x="5547617" y="2327098"/>
        <a:ext cx="609064" cy="764470"/>
      </dsp:txXfrm>
    </dsp:sp>
    <dsp:sp modelId="{FAC2C9DD-1D49-4E26-9063-31E964011E4C}">
      <dsp:nvSpPr>
        <dsp:cNvPr id="0" name=""/>
        <dsp:cNvSpPr/>
      </dsp:nvSpPr>
      <dsp:spPr>
        <a:xfrm>
          <a:off x="4922936" y="2396992"/>
          <a:ext cx="624681" cy="624681"/>
        </a:xfrm>
        <a:prstGeom prst="ellipse">
          <a:avLst/>
        </a:prstGeom>
        <a:solidFill>
          <a:srgbClr val="3053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014418" y="2488474"/>
        <a:ext cx="441717" cy="441717"/>
      </dsp:txXfrm>
    </dsp:sp>
    <dsp:sp modelId="{7BAF3D4B-D554-4A22-8A86-0FF8105E3028}">
      <dsp:nvSpPr>
        <dsp:cNvPr id="0" name=""/>
        <dsp:cNvSpPr/>
      </dsp:nvSpPr>
      <dsp:spPr>
        <a:xfrm>
          <a:off x="6875065" y="2163283"/>
          <a:ext cx="1249362" cy="1092100"/>
        </a:xfrm>
        <a:prstGeom prst="rightArrow">
          <a:avLst>
            <a:gd name="adj1" fmla="val 70000"/>
            <a:gd name="adj2" fmla="val 50000"/>
          </a:avLst>
        </a:prstGeom>
        <a:noFill/>
        <a:ln w="28575" cap="flat" cmpd="sng" algn="ctr">
          <a:solidFill>
            <a:srgbClr val="30538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Action Logging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Disposition Logging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Conflicts &amp; Holds</a:t>
          </a:r>
        </a:p>
      </dsp:txBody>
      <dsp:txXfrm>
        <a:off x="7187406" y="2327098"/>
        <a:ext cx="609064" cy="764470"/>
      </dsp:txXfrm>
    </dsp:sp>
    <dsp:sp modelId="{A058E5F2-A7D9-45CC-A6FC-326109CAEE90}">
      <dsp:nvSpPr>
        <dsp:cNvPr id="0" name=""/>
        <dsp:cNvSpPr/>
      </dsp:nvSpPr>
      <dsp:spPr>
        <a:xfrm>
          <a:off x="6562724" y="2396992"/>
          <a:ext cx="624681" cy="624681"/>
        </a:xfrm>
        <a:prstGeom prst="ellipse">
          <a:avLst/>
        </a:prstGeom>
        <a:solidFill>
          <a:srgbClr val="3053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6654206" y="2488474"/>
        <a:ext cx="441717" cy="441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58F1-AE7C-964D-9CB0-0021A71B351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E9C49-DA38-7A41-B11F-555628EF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Welcome to this brief overview of the AutoRecords records management solution for M-Files.  AutoRecords is available from the M-Files Solution Catalog and it is sold and supported by M-Files.</a:t>
            </a:r>
          </a:p>
          <a:p>
            <a:endParaRPr lang="en-US" dirty="0"/>
          </a:p>
          <a:p>
            <a:r>
              <a:rPr lang="en-US" dirty="0"/>
              <a:t>Importantly</a:t>
            </a:r>
            <a:r>
              <a:rPr lang="en-US"/>
              <a:t>, AutoRecords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E9C49-DA38-7A41-B11F-555628EFA9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6C384-2395-4A05-6E9F-4CD56FE4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2AD91-B18C-8F7C-9762-B82254336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61688-DDDD-5E39-E58A-2CAFA0682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modern records management look like in M-Files?</a:t>
            </a:r>
          </a:p>
          <a:p>
            <a:pPr marL="228600" indent="-228600">
              <a:buAutoNum type="arabicPeriod"/>
            </a:pPr>
            <a:r>
              <a:rPr lang="en-US" dirty="0"/>
              <a:t>Content is stored in M-Files or connected vaults.</a:t>
            </a:r>
          </a:p>
          <a:p>
            <a:pPr marL="228600" indent="-228600">
              <a:buAutoNum type="arabicPeriod"/>
            </a:pPr>
            <a:r>
              <a:rPr lang="en-US" dirty="0"/>
              <a:t>Retention policies automatically determine which content is included.</a:t>
            </a:r>
          </a:p>
          <a:p>
            <a:pPr marL="228600" indent="-228600">
              <a:buAutoNum type="arabicPeriod"/>
            </a:pPr>
            <a:r>
              <a:rPr lang="en-US" dirty="0"/>
              <a:t>The policy automatically determines which category or retention to apply.</a:t>
            </a:r>
          </a:p>
          <a:p>
            <a:pPr marL="228600" indent="-228600">
              <a:buAutoNum type="arabicPeriod"/>
            </a:pPr>
            <a:r>
              <a:rPr lang="en-US" dirty="0"/>
              <a:t>Content is automatically removed at the correct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66C67-5194-A082-2BB2-4D9DAF092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E9C49-DA38-7A41-B11F-555628EFA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E9C49-DA38-7A41-B11F-555628EFA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E9C49-DA38-7A41-B11F-555628EFA9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73FD-32F8-54DB-0230-601282455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E90E5-E46C-2520-3862-A7E8B7683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12132-F7BB-B17A-2986-60F4486A7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7EEC8-6845-FDC4-E2C8-4418317ED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E9C49-DA38-7A41-B11F-555628EFA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42FEE-2257-B1F1-1B2A-0834AE8E4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0C65A-B053-D7A7-EA47-419A5CC81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4EC8C6-17BF-BDC6-0321-68D804779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CBE1E-9929-71D8-B693-431A5CAC4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E9C49-DA38-7A41-B11F-555628EFA9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90A1-F908-F2E7-71DE-62342DECA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392A5-25D5-E1EB-E240-A1D2993D5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B71A1-7A12-071D-AA8D-39990100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E06CB-7B6C-7A31-1867-6025089C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2AE4A-CE08-7F46-24BA-3CDF4C11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A3BB1-4064-3BC0-E980-A70F8CC8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0E2B9-BD14-5C29-60BA-EA1BE5FF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B47F-D8CC-F202-C8B7-731294A8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02CB-CB76-8C7C-4C5C-4DE8EADA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9A25-10DA-B4E1-6ACF-0F5AB8B5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AAD77-1143-6620-7B0B-F1B709E0E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42A93-48EA-D2A8-8601-E3B49D18B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4DEE-675B-F667-CBDF-3CE559A9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A0A2E-D228-8D31-B6D8-852E6907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A55F-5E86-3113-382B-95AAE4D8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0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CA7D-80A9-CE94-21AA-B00487ED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B36EC-2DA4-FF35-DD9B-15A25522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9B035-0DBA-9286-C556-40E67CA1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CFADA-E1D9-D4D3-1D06-0E617A81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8EBF3-B22C-10C2-A8ED-0A965058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0692-8651-88EF-05A6-5BA5ADBB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B9C98-DC63-C764-5BCF-1CEAF5AC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CC57-D2A3-0DE9-B346-4DBD6131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E909-C14B-6BAB-A9FF-420ECBF2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D57F-7020-45DD-8F36-6A7A4F61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C2E9-042D-1138-4F86-CDBA37FA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6494A-1A7B-2CD4-F75D-B33D012A2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71C5-2A71-58A6-7E54-889C0466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0C2B9-809D-9266-325F-4661453D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C1C2E-41AC-E275-B2B4-B24A1BAE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59BD6-A627-10EA-A949-20B30543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7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AAB4-4432-0BD8-AC90-384A41C5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3D612-3C0F-FE6D-9E11-16E8EE04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15DCD-56F7-9DA9-1CD5-FDF7FD76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76254-D75B-CA87-0F0A-157F6545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70043-2EE6-3F30-910A-B5F99BE4F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6DB69-B809-6012-715E-12E11CFA4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74192-1390-55B9-A453-19097D0E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76E965-E6EE-571C-4B46-CCF04A07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4953-BAE9-943E-7F15-89C87C6F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B952D-4752-1739-51E3-935202C8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D7265-A823-466E-313F-76ED33CB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0C03D-F472-3897-B0CA-EEC5561C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188C81-BBE2-4F34-5C1C-362CF52E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DB07B-3D1C-C7B2-AB67-653F260B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4B567-2ECE-2D93-0044-62FB269D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4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0799-5540-77C8-9725-EA6ECB6E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8F25-DCC1-BFE8-EDD3-F32F221D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4137E-F202-C86D-A237-BE428A7CA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C56E1-25B2-69A8-6893-3B4EA86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011C1-BC8F-72FD-4C94-213D261E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714FD-CC81-2839-B659-46048292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1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F272-6934-257C-C765-7D3820AB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E32C0-736E-196E-7B13-73AC35229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1D282-B8C8-6F27-9494-ED92EEFC6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60802-D2BE-0D8B-1A52-779D60A4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1F9F4-CE0B-09D7-3677-D01753FA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73FCA-0163-2422-F96A-DF02297B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031DC-3B33-856A-8B9F-3FA321DC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25CE-E237-242D-6B19-67F8605B6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4EC4-FFC0-A216-A6CE-D2216AE73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D9EC-1191-0542-8C51-DA71D41FF88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78C6-D804-7477-34B4-A03CA6122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66A0-4844-4DB6-C2C9-700BC02CF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3722B-E91E-AC4B-85FA-92BBA543D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1.wdp"/><Relationship Id="rId1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17" Type="http://schemas.microsoft.com/office/2007/relationships/hdphoto" Target="../media/hdphoto1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0.wdp"/><Relationship Id="rId5" Type="http://schemas.openxmlformats.org/officeDocument/2006/relationships/diagramQuickStyle" Target="../diagrams/quickStyle1.xml"/><Relationship Id="rId15" Type="http://schemas.microsoft.com/office/2007/relationships/hdphoto" Target="../media/hdphoto12.wdp"/><Relationship Id="rId10" Type="http://schemas.openxmlformats.org/officeDocument/2006/relationships/image" Target="../media/image15.png"/><Relationship Id="rId19" Type="http://schemas.microsoft.com/office/2007/relationships/hdphoto" Target="../media/hdphoto14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368BC6B4-FA34-CCF2-4BE4-690C3D7D9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522" y="1535702"/>
            <a:ext cx="4131140" cy="12393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2E0848-4554-1EB3-B680-EF157B70BA08}"/>
              </a:ext>
            </a:extLst>
          </p:cNvPr>
          <p:cNvSpPr txBox="1"/>
          <p:nvPr/>
        </p:nvSpPr>
        <p:spPr>
          <a:xfrm>
            <a:off x="4103795" y="4491301"/>
            <a:ext cx="364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6656">
              <a:spcAft>
                <a:spcPts val="600"/>
              </a:spcAft>
            </a:pPr>
            <a:r>
              <a:rPr lang="en-US" sz="4800" b="1" kern="1200" dirty="0">
                <a:solidFill>
                  <a:srgbClr val="0070CE"/>
                </a:solidFill>
                <a:latin typeface="+mn-lt"/>
                <a:ea typeface="+mn-ea"/>
                <a:cs typeface="+mn-cs"/>
              </a:rPr>
              <a:t>AutoRecords</a:t>
            </a:r>
            <a:endParaRPr lang="en-US" sz="4800" b="1" dirty="0">
              <a:solidFill>
                <a:srgbClr val="0070CE"/>
              </a:solidFill>
            </a:endParaRP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285BA0-2561-3C31-B4BC-5F045A4CB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9468" y="5690190"/>
            <a:ext cx="615641" cy="238402"/>
          </a:xfrm>
          <a:prstGeom prst="rect">
            <a:avLst/>
          </a:prstGeom>
        </p:spPr>
      </p:pic>
      <p:pic>
        <p:nvPicPr>
          <p:cNvPr id="41" name="Picture 40" descr="A blue and red line drawing of a paper with a tag around it&#10;&#10;Description automatically generated">
            <a:extLst>
              <a:ext uri="{FF2B5EF4-FFF2-40B4-BE49-F238E27FC236}">
                <a16:creationId xmlns:a16="http://schemas.microsoft.com/office/drawing/2014/main" id="{50A2333A-D868-5704-AA22-DE5B239F2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865" y="2917500"/>
            <a:ext cx="1467801" cy="14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B5D735-D8A2-1B79-0A25-8C61AAE7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2602FEF-7661-C6E7-D5C8-7DB1DAE0A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92E2F9-0C80-FDAB-3139-341656493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2088CD-0FCB-58BF-A340-5AC4F9014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78D278-8364-8737-68BE-E4D3E39F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9EC9EF-ABC2-0A53-82B1-A61F8EDE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B847B-EA44-D334-5EB2-CBF43259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is Modern Records Management?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25E31F-967D-4EF3-0890-EE1ECEBB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948" y="6346406"/>
            <a:ext cx="828285" cy="3207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9DEB980-FBFF-076A-FA99-9E1D4044E5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581" y="5756249"/>
            <a:ext cx="215204" cy="279812"/>
          </a:xfrm>
          <a:prstGeom prst="rect">
            <a:avLst/>
          </a:prstGeom>
        </p:spPr>
      </p:pic>
      <p:pic>
        <p:nvPicPr>
          <p:cNvPr id="175" name="Picture 174" descr="A white line drawing of a logo&#10;&#10;Description automatically generated with medium confidence">
            <a:extLst>
              <a:ext uri="{FF2B5EF4-FFF2-40B4-BE49-F238E27FC236}">
                <a16:creationId xmlns:a16="http://schemas.microsoft.com/office/drawing/2014/main" id="{24269BF1-4539-9785-12EB-FC0671A5E1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391"/>
                    </a14:imgEffect>
                    <a14:imgEffect>
                      <a14:saturation sat="39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750" y="2035687"/>
            <a:ext cx="10665023" cy="434562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D28B4A9-0F29-A628-91C9-B0694EC22B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495" y="5753513"/>
            <a:ext cx="215021" cy="27981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1510649-67BB-982A-563C-3A61A6B70F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26" y="5753513"/>
            <a:ext cx="215021" cy="279812"/>
          </a:xfrm>
          <a:prstGeom prst="rect">
            <a:avLst/>
          </a:prstGeom>
        </p:spPr>
      </p:pic>
      <p:pic>
        <p:nvPicPr>
          <p:cNvPr id="6" name="Graphic 5" descr="List with solid fill">
            <a:extLst>
              <a:ext uri="{FF2B5EF4-FFF2-40B4-BE49-F238E27FC236}">
                <a16:creationId xmlns:a16="http://schemas.microsoft.com/office/drawing/2014/main" id="{0A9F4AAA-5752-F81D-C42D-DB93B3814B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3188" y="2772583"/>
            <a:ext cx="438411" cy="4384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879337-1917-D3EB-D73F-E082FAFD58F3}"/>
              </a:ext>
            </a:extLst>
          </p:cNvPr>
          <p:cNvSpPr/>
          <p:nvPr/>
        </p:nvSpPr>
        <p:spPr>
          <a:xfrm>
            <a:off x="5361140" y="3845490"/>
            <a:ext cx="889348" cy="8768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Invoice</a:t>
            </a:r>
          </a:p>
        </p:txBody>
      </p:sp>
    </p:spTree>
    <p:extLst>
      <p:ext uri="{BB962C8B-B14F-4D97-AF65-F5344CB8AC3E}">
        <p14:creationId xmlns:p14="http://schemas.microsoft.com/office/powerpoint/2010/main" val="29795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1.25E-6 0.00023 C 0.00326 0.00648 0.00638 0.01343 0.0099 0.01991 C 0.01537 0.02986 0.02761 0.04005 0.03307 0.04653 C 0.03659 0.05093 0.03945 0.05648 0.04297 0.06065 C 0.05091 0.06945 0.05951 0.07685 0.06758 0.08519 C 0.07708 0.09468 0.08815 0.10764 0.09792 0.11551 C 0.1013 0.11829 0.10482 0.12107 0.10807 0.12385 C 0.12422 0.13773 0.11432 0.13334 0.14141 0.15 C 0.14557 0.15301 0.14974 0.15672 0.1543 0.15834 C 0.15899 0.15972 0.1638 0.15949 0.16888 0.16042 C 0.17266 0.16297 0.1763 0.16667 0.18034 0.16829 C 0.1836 0.17014 0.18711 0.17014 0.19037 0.1706 C 0.20899 0.17431 0.20326 0.17246 0.22943 0.17477 C 0.25938 0.18148 0.22409 0.17385 0.29727 0.18079 C 0.29935 0.18079 0.30117 0.18241 0.30326 0.18241 C 0.33008 0.18357 0.35703 0.18241 0.38425 0.18241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25 0.18241 L 0.38425 0.18264 C 0.42695 0.18102 0.43216 0.17963 0.4694 0.18241 C 0.47266 0.18264 0.47565 0.18334 0.47878 0.18403 L 0.52917 0.18241 C 0.5306 0.18218 0.54011 0.17963 0.5418 0.17917 C 0.54492 0.17755 0.54753 0.17523 0.55052 0.17454 C 0.55925 0.17222 0.57695 0.16991 0.57695 0.17014 C 0.57956 0.16875 0.58203 0.1676 0.58464 0.1669 C 0.59115 0.16482 0.59193 0.1669 0.5974 0.16227 C 0.59948 0.16042 0.60143 0.1581 0.60339 0.15579 C 0.60586 0.15347 0.60886 0.15162 0.61094 0.14815 C 0.61198 0.14699 0.61263 0.14491 0.61367 0.14352 C 0.61432 0.14283 0.61537 0.14283 0.61615 0.1419 C 0.61706 0.14121 0.61797 0.14005 0.61888 0.13912 C 0.62018 0.13704 0.62162 0.13496 0.62305 0.13287 C 0.62383 0.13148 0.62474 0.1294 0.62565 0.12801 C 0.62669 0.12685 0.628 0.12639 0.62891 0.12523 C 0.63164 0.12176 0.63412 0.1176 0.63659 0.11412 C 0.64128 0.10857 0.64544 0.10162 0.65039 0.09722 C 0.65326 0.09468 0.65599 0.09167 0.65886 0.08959 C 0.66029 0.08843 0.66172 0.08773 0.66328 0.08635 C 0.66511 0.08449 0.66719 0.08264 0.66914 0.08033 C 0.67018 0.07894 0.67057 0.07662 0.67175 0.07547 C 0.67409 0.07338 0.67695 0.07292 0.67943 0.07084 C 0.68099 0.06968 0.68203 0.0676 0.6836 0.06644 C 0.68477 0.06528 0.68594 0.06528 0.68698 0.06482 C 0.68789 0.06435 0.68867 0.06366 0.68958 0.0632 C 0.69076 0.06273 0.69193 0.0625 0.69297 0.06158 C 0.70274 0.05579 0.69245 0.06065 0.70065 0.05695 C 0.70156 0.05556 0.70221 0.05371 0.70326 0.05255 C 0.70625 0.04885 0.70794 0.04792 0.71094 0.0463 C 0.71211 0.04468 0.71315 0.04283 0.71432 0.04167 C 0.71589 0.03982 0.72096 0.03496 0.7237 0.0338 C 0.72539 0.03334 0.72721 0.03287 0.72878 0.03218 C 0.7336 0.02662 0.73008 0.02986 0.73815 0.02778 C 0.74779 0.02523 0.7362 0.02616 0.75208 0.02616 " pathEditMode="relative" rAng="0" ptsTypes="AAAAAAAAAAAAAAAAAAAAAAAAAAAA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A479-3D54-0476-1092-216A3AE8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Why M-Files Records Mgmt With AutoRecords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7F1DEF-C09F-7566-F17B-8C4DEE22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948" y="6346406"/>
            <a:ext cx="828285" cy="3207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931679-2500-EF2E-A9BC-140914B69EA2}"/>
              </a:ext>
            </a:extLst>
          </p:cNvPr>
          <p:cNvSpPr/>
          <p:nvPr/>
        </p:nvSpPr>
        <p:spPr>
          <a:xfrm>
            <a:off x="2641960" y="3509955"/>
            <a:ext cx="1886661" cy="6504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E1549F-9B81-A03A-FFB7-4717868B8A4C}"/>
              </a:ext>
            </a:extLst>
          </p:cNvPr>
          <p:cNvSpPr/>
          <p:nvPr/>
        </p:nvSpPr>
        <p:spPr>
          <a:xfrm>
            <a:off x="4775158" y="3509955"/>
            <a:ext cx="1886661" cy="6504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1E3721-21E9-04DD-2CD1-7BB0759EE271}"/>
              </a:ext>
            </a:extLst>
          </p:cNvPr>
          <p:cNvSpPr/>
          <p:nvPr/>
        </p:nvSpPr>
        <p:spPr>
          <a:xfrm>
            <a:off x="6880048" y="3515577"/>
            <a:ext cx="1886661" cy="6504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F4B9C5-45B3-2197-8C52-6C8FF103642A}"/>
              </a:ext>
            </a:extLst>
          </p:cNvPr>
          <p:cNvSpPr/>
          <p:nvPr/>
        </p:nvSpPr>
        <p:spPr>
          <a:xfrm>
            <a:off x="9013246" y="3518981"/>
            <a:ext cx="1978711" cy="6504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07123A-5357-2518-BD97-9E4FEDF73C01}"/>
              </a:ext>
            </a:extLst>
          </p:cNvPr>
          <p:cNvSpPr txBox="1"/>
          <p:nvPr/>
        </p:nvSpPr>
        <p:spPr>
          <a:xfrm>
            <a:off x="2150872" y="3134257"/>
            <a:ext cx="2115667" cy="521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30538F"/>
                </a:solidFill>
              </a:rPr>
              <a:t>Ensure Compliance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973D01-6A30-5A2F-5740-F705043E8148}"/>
              </a:ext>
            </a:extLst>
          </p:cNvPr>
          <p:cNvSpPr txBox="1"/>
          <p:nvPr/>
        </p:nvSpPr>
        <p:spPr>
          <a:xfrm>
            <a:off x="4285551" y="3134257"/>
            <a:ext cx="2146097" cy="521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30538F"/>
                </a:solidFill>
              </a:rPr>
              <a:t>Automate Processes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BBAFD5-CFFF-F098-51C5-0943C4B8DE88}"/>
              </a:ext>
            </a:extLst>
          </p:cNvPr>
          <p:cNvSpPr txBox="1"/>
          <p:nvPr/>
        </p:nvSpPr>
        <p:spPr>
          <a:xfrm>
            <a:off x="6412636" y="3139372"/>
            <a:ext cx="2146096" cy="521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>
                <a:solidFill>
                  <a:srgbClr val="30538F"/>
                </a:solidFill>
              </a:rPr>
              <a:t>Configure &amp; Extend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C95043-B99E-C30A-B904-AD30CBFCD1B8}"/>
              </a:ext>
            </a:extLst>
          </p:cNvPr>
          <p:cNvSpPr txBox="1"/>
          <p:nvPr/>
        </p:nvSpPr>
        <p:spPr>
          <a:xfrm>
            <a:off x="8558732" y="3134960"/>
            <a:ext cx="2177256" cy="521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30538F"/>
                </a:solidFill>
              </a:rPr>
              <a:t>Business</a:t>
            </a:r>
            <a:r>
              <a:rPr lang="en-US" b="1" kern="1200" dirty="0">
                <a:solidFill>
                  <a:srgbClr val="30538F"/>
                </a:solidFill>
              </a:rPr>
              <a:t> Ready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F12A736-5A8F-4763-2238-31ABA4264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6095" y="2076305"/>
            <a:ext cx="1005009" cy="1005009"/>
          </a:xfrm>
          <a:prstGeom prst="rect">
            <a:avLst/>
          </a:prstGeom>
          <a:solidFill>
            <a:srgbClr val="30538F"/>
          </a:solidFill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738DC09-5525-0AFE-EFA0-50A7F19A9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2686" y="2076305"/>
            <a:ext cx="1005009" cy="1005009"/>
          </a:xfrm>
          <a:prstGeom prst="rect">
            <a:avLst/>
          </a:prstGeom>
          <a:solidFill>
            <a:srgbClr val="30538F"/>
          </a:solidFill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CE89307-33E2-E177-73B3-6A9ADF6B1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7696" y="2076305"/>
            <a:ext cx="999328" cy="999328"/>
          </a:xfrm>
          <a:prstGeom prst="rect">
            <a:avLst/>
          </a:prstGeom>
          <a:solidFill>
            <a:srgbClr val="30538F"/>
          </a:solidFill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44CA851-966F-1A41-9420-78DB189D99BF}"/>
              </a:ext>
            </a:extLst>
          </p:cNvPr>
          <p:cNvSpPr/>
          <p:nvPr/>
        </p:nvSpPr>
        <p:spPr>
          <a:xfrm>
            <a:off x="2706201" y="2076305"/>
            <a:ext cx="1005009" cy="999328"/>
          </a:xfrm>
          <a:prstGeom prst="rect">
            <a:avLst/>
          </a:prstGeom>
          <a:solidFill>
            <a:srgbClr val="3053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CF12448-CEF6-F9D5-FE70-6111438342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932" y="2183888"/>
            <a:ext cx="674066" cy="786523"/>
          </a:xfrm>
          <a:prstGeom prst="rect">
            <a:avLst/>
          </a:prstGeom>
          <a:solidFill>
            <a:srgbClr val="30538F"/>
          </a:solidFill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3125705-50C2-EB77-F479-A9A4A95581FD}"/>
              </a:ext>
            </a:extLst>
          </p:cNvPr>
          <p:cNvCxnSpPr>
            <a:cxnSpLocks/>
          </p:cNvCxnSpPr>
          <p:nvPr/>
        </p:nvCxnSpPr>
        <p:spPr>
          <a:xfrm>
            <a:off x="2139454" y="2138815"/>
            <a:ext cx="0" cy="3195786"/>
          </a:xfrm>
          <a:prstGeom prst="line">
            <a:avLst/>
          </a:prstGeom>
          <a:ln>
            <a:solidFill>
              <a:srgbClr val="305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806CA41-0E71-B2BF-9966-5243D704CFC6}"/>
              </a:ext>
            </a:extLst>
          </p:cNvPr>
          <p:cNvCxnSpPr>
            <a:cxnSpLocks/>
          </p:cNvCxnSpPr>
          <p:nvPr/>
        </p:nvCxnSpPr>
        <p:spPr>
          <a:xfrm>
            <a:off x="4285551" y="2138815"/>
            <a:ext cx="0" cy="3195786"/>
          </a:xfrm>
          <a:prstGeom prst="line">
            <a:avLst/>
          </a:prstGeom>
          <a:ln>
            <a:solidFill>
              <a:srgbClr val="305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C281302-225A-ED2A-7D19-FB0F34981C39}"/>
              </a:ext>
            </a:extLst>
          </p:cNvPr>
          <p:cNvCxnSpPr>
            <a:cxnSpLocks/>
          </p:cNvCxnSpPr>
          <p:nvPr/>
        </p:nvCxnSpPr>
        <p:spPr>
          <a:xfrm>
            <a:off x="6431648" y="2138815"/>
            <a:ext cx="0" cy="3195786"/>
          </a:xfrm>
          <a:prstGeom prst="line">
            <a:avLst/>
          </a:prstGeom>
          <a:ln>
            <a:solidFill>
              <a:srgbClr val="305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A9E105-5D10-25BC-B349-ECF92F759BEF}"/>
              </a:ext>
            </a:extLst>
          </p:cNvPr>
          <p:cNvCxnSpPr>
            <a:cxnSpLocks/>
          </p:cNvCxnSpPr>
          <p:nvPr/>
        </p:nvCxnSpPr>
        <p:spPr>
          <a:xfrm>
            <a:off x="8577745" y="2138815"/>
            <a:ext cx="0" cy="3195786"/>
          </a:xfrm>
          <a:prstGeom prst="line">
            <a:avLst/>
          </a:prstGeom>
          <a:ln>
            <a:solidFill>
              <a:srgbClr val="305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2BFE6B-F28E-1F86-FE14-A40CF3D46B0E}"/>
              </a:ext>
            </a:extLst>
          </p:cNvPr>
          <p:cNvSpPr txBox="1"/>
          <p:nvPr/>
        </p:nvSpPr>
        <p:spPr>
          <a:xfrm>
            <a:off x="2310232" y="3997152"/>
            <a:ext cx="1796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Policy Enforced</a:t>
            </a:r>
          </a:p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Disposition Logs</a:t>
            </a:r>
          </a:p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rgbClr val="162746"/>
                </a:solidFill>
              </a:rPr>
              <a:t>Multi-Repository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2C469-9BA8-60DF-D76F-39F11FA486DA}"/>
              </a:ext>
            </a:extLst>
          </p:cNvPr>
          <p:cNvSpPr txBox="1"/>
          <p:nvPr/>
        </p:nvSpPr>
        <p:spPr>
          <a:xfrm>
            <a:off x="4460126" y="3997152"/>
            <a:ext cx="17969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Policy Assignment</a:t>
            </a:r>
          </a:p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Events &amp; Actions</a:t>
            </a:r>
          </a:p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rgbClr val="162746"/>
                </a:solidFill>
              </a:rPr>
              <a:t>Disposition Processing</a:t>
            </a:r>
            <a:endParaRPr lang="en-US" sz="1400" kern="1200" dirty="0">
              <a:solidFill>
                <a:srgbClr val="16274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7F6FA-4E9B-5CF1-1ECB-E939E4FD6054}"/>
              </a:ext>
            </a:extLst>
          </p:cNvPr>
          <p:cNvSpPr txBox="1"/>
          <p:nvPr/>
        </p:nvSpPr>
        <p:spPr>
          <a:xfrm>
            <a:off x="6587211" y="3997152"/>
            <a:ext cx="1796947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Customizable Workflow Actions</a:t>
            </a:r>
          </a:p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Configurable Retention, Events &amp; Triggers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F0E59-C5E6-9650-8C06-7F657BC44C4C}"/>
              </a:ext>
            </a:extLst>
          </p:cNvPr>
          <p:cNvSpPr txBox="1"/>
          <p:nvPr/>
        </p:nvSpPr>
        <p:spPr>
          <a:xfrm>
            <a:off x="8748887" y="3997152"/>
            <a:ext cx="1796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Audit History</a:t>
            </a:r>
          </a:p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rgbClr val="162746"/>
                </a:solidFill>
              </a:rPr>
              <a:t>Hold Processing</a:t>
            </a:r>
          </a:p>
          <a:p>
            <a:pPr marL="292100" lvl="1" indent="-2857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/>
            </a:pPr>
            <a:r>
              <a:rPr lang="en-US" sz="1400" kern="1200" dirty="0">
                <a:solidFill>
                  <a:srgbClr val="162746"/>
                </a:solidFill>
              </a:rPr>
              <a:t>BI Reporting</a:t>
            </a:r>
          </a:p>
        </p:txBody>
      </p:sp>
    </p:spTree>
    <p:extLst>
      <p:ext uri="{BB962C8B-B14F-4D97-AF65-F5344CB8AC3E}">
        <p14:creationId xmlns:p14="http://schemas.microsoft.com/office/powerpoint/2010/main" val="86319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EE0EF-4ED7-7498-C441-928C9FC6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AutoRecords work?</a:t>
            </a:r>
          </a:p>
        </p:txBody>
      </p:sp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F41365E-FDB5-9F90-DDB2-8DC409585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243734"/>
              </p:ext>
            </p:extLst>
          </p:nvPr>
        </p:nvGraphicFramePr>
        <p:xfrm>
          <a:off x="2025648" y="15974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CC9F0BE-0D5E-AE4E-E990-B1072341E15E}"/>
              </a:ext>
            </a:extLst>
          </p:cNvPr>
          <p:cNvSpPr/>
          <p:nvPr/>
        </p:nvSpPr>
        <p:spPr>
          <a:xfrm>
            <a:off x="2322986" y="5078592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>
                <a:solidFill>
                  <a:srgbClr val="30538F"/>
                </a:solidFill>
              </a:rPr>
              <a:t>Docs Created</a:t>
            </a:r>
          </a:p>
          <a:p>
            <a:pPr lvl="0" algn="ctr"/>
            <a:r>
              <a:rPr lang="en-US" sz="1000" b="1" dirty="0">
                <a:solidFill>
                  <a:srgbClr val="30538F"/>
                </a:solidFill>
              </a:rPr>
              <a:t> or Updated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164B8-CD19-A351-8D01-1155C3D56D2A}"/>
              </a:ext>
            </a:extLst>
          </p:cNvPr>
          <p:cNvSpPr/>
          <p:nvPr/>
        </p:nvSpPr>
        <p:spPr>
          <a:xfrm>
            <a:off x="4154856" y="5060513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>
                <a:solidFill>
                  <a:srgbClr val="30538F"/>
                </a:solidFill>
              </a:rPr>
              <a:t>Metadata </a:t>
            </a:r>
          </a:p>
          <a:p>
            <a:pPr lvl="0" algn="ctr"/>
            <a:r>
              <a:rPr lang="en-US" sz="1000" b="1" dirty="0">
                <a:solidFill>
                  <a:srgbClr val="30538F"/>
                </a:solidFill>
              </a:rPr>
              <a:t>Assigned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F2152-D3DD-6E91-2391-2B37AD1A9F8C}"/>
              </a:ext>
            </a:extLst>
          </p:cNvPr>
          <p:cNvSpPr/>
          <p:nvPr/>
        </p:nvSpPr>
        <p:spPr>
          <a:xfrm>
            <a:off x="5512722" y="5048306"/>
            <a:ext cx="1429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b="1" dirty="0">
                <a:solidFill>
                  <a:srgbClr val="30538F"/>
                </a:solidFill>
              </a:rPr>
              <a:t>Automated Policy</a:t>
            </a:r>
            <a:br>
              <a:rPr lang="en-US" sz="1000" b="1" dirty="0">
                <a:solidFill>
                  <a:srgbClr val="30538F"/>
                </a:solidFill>
              </a:rPr>
            </a:br>
            <a:r>
              <a:rPr lang="en-US" sz="1000" b="1" dirty="0">
                <a:solidFill>
                  <a:srgbClr val="30538F"/>
                </a:solidFill>
              </a:rPr>
              <a:t>&amp; Retention Category Assignment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95DC81-6AD1-6D11-C136-E66F2A4B5189}"/>
              </a:ext>
            </a:extLst>
          </p:cNvPr>
          <p:cNvSpPr/>
          <p:nvPr/>
        </p:nvSpPr>
        <p:spPr>
          <a:xfrm>
            <a:off x="7255059" y="5202195"/>
            <a:ext cx="1116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dirty="0">
                <a:solidFill>
                  <a:srgbClr val="30538F"/>
                </a:solidFill>
              </a:rPr>
              <a:t>Events Scheduled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3379C-B953-33F5-61FD-0BE396FDE45B}"/>
              </a:ext>
            </a:extLst>
          </p:cNvPr>
          <p:cNvSpPr/>
          <p:nvPr/>
        </p:nvSpPr>
        <p:spPr>
          <a:xfrm>
            <a:off x="8901468" y="5202195"/>
            <a:ext cx="1095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b="1" dirty="0">
                <a:solidFill>
                  <a:srgbClr val="30538F"/>
                </a:solidFill>
              </a:rPr>
              <a:t>Actions Executed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077C28-0A74-C9A4-05E7-FA56CE7E091B}"/>
              </a:ext>
            </a:extLst>
          </p:cNvPr>
          <p:cNvSpPr/>
          <p:nvPr/>
        </p:nvSpPr>
        <p:spPr>
          <a:xfrm>
            <a:off x="1702776" y="2409411"/>
            <a:ext cx="3576441" cy="3429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0538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7CEBE0-A241-0A5D-CDA5-46A662DCD3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3" y="2518474"/>
            <a:ext cx="1697266" cy="517666"/>
          </a:xfrm>
          <a:prstGeom prst="rect">
            <a:avLst/>
          </a:prstGeom>
          <a:solidFill>
            <a:srgbClr val="30538F"/>
          </a:solidFill>
        </p:spPr>
      </p:pic>
      <p:pic>
        <p:nvPicPr>
          <p:cNvPr id="20" name="Picture 19" descr="A blue and red line drawing of a paper with a tag around it&#10;&#10;Description automatically generated">
            <a:extLst>
              <a:ext uri="{FF2B5EF4-FFF2-40B4-BE49-F238E27FC236}">
                <a16:creationId xmlns:a16="http://schemas.microsoft.com/office/drawing/2014/main" id="{F1C9820F-66B4-EDDE-62C4-D671E33BCF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454" y="2542077"/>
            <a:ext cx="1189929" cy="11899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D9C275-92CC-BCE3-CE72-B602BE940DE9}"/>
              </a:ext>
            </a:extLst>
          </p:cNvPr>
          <p:cNvSpPr/>
          <p:nvPr/>
        </p:nvSpPr>
        <p:spPr>
          <a:xfrm>
            <a:off x="5291573" y="2409411"/>
            <a:ext cx="5263783" cy="3429000"/>
          </a:xfrm>
          <a:prstGeom prst="rect">
            <a:avLst/>
          </a:prstGeom>
          <a:noFill/>
          <a:ln w="28575" cap="flat" cmpd="sng" algn="ctr">
            <a:solidFill>
              <a:srgbClr val="15264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0538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BF6CC7-8419-2921-D6E1-12E1BBC7EDB9}"/>
              </a:ext>
            </a:extLst>
          </p:cNvPr>
          <p:cNvSpPr txBox="1"/>
          <p:nvPr/>
        </p:nvSpPr>
        <p:spPr>
          <a:xfrm>
            <a:off x="5279218" y="2442997"/>
            <a:ext cx="528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0538F"/>
                </a:solidFill>
              </a:rPr>
              <a:t>AutoRecords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BFFF303-CA0D-FB78-82E0-9F07EA783D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194" y="4136468"/>
            <a:ext cx="330200" cy="330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12D3353-393C-647A-F8E6-A598164AFD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433" y="4136468"/>
            <a:ext cx="330201" cy="3302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902E6DB-3FA4-2A70-BF00-F3F511F55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9952" y="4136468"/>
            <a:ext cx="330200" cy="330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76FE946-ADFD-A632-5AFD-BEFD8CE533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765" y="4136468"/>
            <a:ext cx="330200" cy="330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84C09CA-FA81-2516-4B32-D6BE3DEC76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0153" y="4136468"/>
            <a:ext cx="330201" cy="3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9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AD01F-AA2D-BF6A-7806-25AC1C5C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738CFC-F931-F6C8-CB90-144E66CB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0F9BE-A3FF-3931-D0A6-557E3917D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523D2F-E858-5869-8610-27E4683A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951AC-561D-45AB-D311-B2BB68276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8D1253-BCA5-AEF2-F527-6F13888F0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92FF3-804B-35D2-9F81-68475EFC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Demo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C534671F-7E7C-2E4E-5964-45E9B00AF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132" y="1891970"/>
            <a:ext cx="5663735" cy="169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4C828-EC87-56A9-90CD-630C984989C9}"/>
              </a:ext>
            </a:extLst>
          </p:cNvPr>
          <p:cNvSpPr txBox="1"/>
          <p:nvPr/>
        </p:nvSpPr>
        <p:spPr>
          <a:xfrm>
            <a:off x="4094657" y="5188509"/>
            <a:ext cx="3641889" cy="70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6656">
              <a:spcAft>
                <a:spcPts val="600"/>
              </a:spcAft>
            </a:pPr>
            <a:r>
              <a:rPr lang="en-US" sz="3996" kern="1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AutoRecords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9" name="Picture 8" descr="A blue and red line drawing of a paper with a tag around it&#10;&#10;Description automatically generated">
            <a:extLst>
              <a:ext uri="{FF2B5EF4-FFF2-40B4-BE49-F238E27FC236}">
                <a16:creationId xmlns:a16="http://schemas.microsoft.com/office/drawing/2014/main" id="{9A9FD028-BECE-11E6-8F24-557ED69DC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727" y="3535196"/>
            <a:ext cx="1467801" cy="14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6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0DDA1-3338-C78A-3AD2-9F5243B6D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6DBA50A-9966-6A36-0104-B000038A1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124C46-1DCA-149B-A305-589C4B8C0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67B0B8-2584-474C-E267-2FBBE81BD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10A60F-4AF3-DA9A-AC6E-650E2BAC8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D9236-5BDB-7129-A218-2932CCA4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EFA48-FF30-3958-7CFE-B6A59EC8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Questions</a:t>
            </a: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62DC2E56-9003-0B21-DAA4-35C724D84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9141" y="2548054"/>
            <a:ext cx="3025698" cy="30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3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188</Words>
  <Application>Microsoft Office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What is Modern Records Management?</vt:lpstr>
      <vt:lpstr>Why M-Files Records Mgmt With AutoRecords</vt:lpstr>
      <vt:lpstr>How does AutoRecords work?</vt:lpstr>
      <vt:lpstr>Demo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Sabryna Hancock</dc:creator>
  <cp:lastModifiedBy>Dwayne Parkinson</cp:lastModifiedBy>
  <cp:revision>24</cp:revision>
  <dcterms:created xsi:type="dcterms:W3CDTF">2024-02-26T14:26:38Z</dcterms:created>
  <dcterms:modified xsi:type="dcterms:W3CDTF">2024-04-25T18:34:29Z</dcterms:modified>
</cp:coreProperties>
</file>